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9" r:id="rId2"/>
    <p:sldId id="258" r:id="rId3"/>
    <p:sldId id="260" r:id="rId4"/>
  </p:sldIdLst>
  <p:sldSz cx="30272038" cy="427974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AC143"/>
    <a:srgbClr val="005BBB"/>
    <a:srgbClr val="003DA6"/>
    <a:srgbClr val="62BC47"/>
    <a:srgbClr val="76C04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899"/>
    <p:restoredTop sz="94663"/>
  </p:normalViewPr>
  <p:slideViewPr>
    <p:cSldViewPr snapToGrid="0" snapToObjects="1">
      <p:cViewPr>
        <p:scale>
          <a:sx n="18" d="100"/>
          <a:sy n="18" d="100"/>
        </p:scale>
        <p:origin x="1656" y="6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slide" Target="slides/slide3.xml"/></Relationships>
</file>

<file path=ppt/media/image1.png>
</file>

<file path=ppt/media/image2.tiff>
</file>

<file path=ppt/media/image3.tiff>
</file>

<file path=ppt/media/image4.png>
</file>

<file path=ppt/media/image5.jpg>
</file>

<file path=ppt/media/image6.png>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403" y="7004117"/>
            <a:ext cx="25731232" cy="14899840"/>
          </a:xfrm>
        </p:spPr>
        <p:txBody>
          <a:bodyPr anchor="b"/>
          <a:lstStyle>
            <a:lvl1pPr algn="ctr">
              <a:defRPr sz="19864"/>
            </a:lvl1pPr>
          </a:lstStyle>
          <a:p>
            <a:r>
              <a:rPr lang="en-GB"/>
              <a:t>Click to edit Master title style</a:t>
            </a:r>
            <a:endParaRPr lang="en-US" dirty="0"/>
          </a:p>
        </p:txBody>
      </p:sp>
      <p:sp>
        <p:nvSpPr>
          <p:cNvPr id="3" name="Subtitle 2"/>
          <p:cNvSpPr>
            <a:spLocks noGrp="1"/>
          </p:cNvSpPr>
          <p:nvPr>
            <p:ph type="subTitle" idx="1"/>
          </p:nvPr>
        </p:nvSpPr>
        <p:spPr>
          <a:xfrm>
            <a:off x="3784005" y="22478552"/>
            <a:ext cx="22704029" cy="10332798"/>
          </a:xfrm>
        </p:spPr>
        <p:txBody>
          <a:bodyPr/>
          <a:lstStyle>
            <a:lvl1pPr marL="0" indent="0" algn="ctr">
              <a:buNone/>
              <a:defRPr sz="7945"/>
            </a:lvl1pPr>
            <a:lvl2pPr marL="1513606" indent="0" algn="ctr">
              <a:buNone/>
              <a:defRPr sz="6621"/>
            </a:lvl2pPr>
            <a:lvl3pPr marL="3027213" indent="0" algn="ctr">
              <a:buNone/>
              <a:defRPr sz="5959"/>
            </a:lvl3pPr>
            <a:lvl4pPr marL="4540819" indent="0" algn="ctr">
              <a:buNone/>
              <a:defRPr sz="5297"/>
            </a:lvl4pPr>
            <a:lvl5pPr marL="6054425" indent="0" algn="ctr">
              <a:buNone/>
              <a:defRPr sz="5297"/>
            </a:lvl5pPr>
            <a:lvl6pPr marL="7568032" indent="0" algn="ctr">
              <a:buNone/>
              <a:defRPr sz="5297"/>
            </a:lvl6pPr>
            <a:lvl7pPr marL="9081638" indent="0" algn="ctr">
              <a:buNone/>
              <a:defRPr sz="5297"/>
            </a:lvl7pPr>
            <a:lvl8pPr marL="10595244" indent="0" algn="ctr">
              <a:buNone/>
              <a:defRPr sz="5297"/>
            </a:lvl8pPr>
            <a:lvl9pPr marL="12108851" indent="0" algn="ctr">
              <a:buNone/>
              <a:defRPr sz="5297"/>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7AA60040-3C0B-1844-A51B-E2D2CC7158F1}" type="datetimeFigureOut">
              <a:rPr lang="en-CZ" smtClean="0"/>
              <a:t>25/11/2020</a:t>
            </a:fld>
            <a:endParaRPr lang="en-CZ"/>
          </a:p>
        </p:txBody>
      </p:sp>
      <p:sp>
        <p:nvSpPr>
          <p:cNvPr id="5" name="Footer Placeholder 4"/>
          <p:cNvSpPr>
            <a:spLocks noGrp="1"/>
          </p:cNvSpPr>
          <p:nvPr>
            <p:ph type="ftr" sz="quarter" idx="11"/>
          </p:nvPr>
        </p:nvSpPr>
        <p:spPr/>
        <p:txBody>
          <a:bodyPr/>
          <a:lstStyle/>
          <a:p>
            <a:endParaRPr lang="en-CZ"/>
          </a:p>
        </p:txBody>
      </p:sp>
      <p:sp>
        <p:nvSpPr>
          <p:cNvPr id="6" name="Slide Number Placeholder 5"/>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26873639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AA60040-3C0B-1844-A51B-E2D2CC7158F1}" type="datetimeFigureOut">
              <a:rPr lang="en-CZ" smtClean="0"/>
              <a:t>25/11/2020</a:t>
            </a:fld>
            <a:endParaRPr lang="en-CZ"/>
          </a:p>
        </p:txBody>
      </p:sp>
      <p:sp>
        <p:nvSpPr>
          <p:cNvPr id="5" name="Footer Placeholder 4"/>
          <p:cNvSpPr>
            <a:spLocks noGrp="1"/>
          </p:cNvSpPr>
          <p:nvPr>
            <p:ph type="ftr" sz="quarter" idx="11"/>
          </p:nvPr>
        </p:nvSpPr>
        <p:spPr/>
        <p:txBody>
          <a:bodyPr/>
          <a:lstStyle/>
          <a:p>
            <a:endParaRPr lang="en-CZ"/>
          </a:p>
        </p:txBody>
      </p:sp>
      <p:sp>
        <p:nvSpPr>
          <p:cNvPr id="6" name="Slide Number Placeholder 5"/>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42297574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3429" y="2278566"/>
            <a:ext cx="6527408" cy="36268829"/>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081204" y="2278566"/>
            <a:ext cx="19203824" cy="36268829"/>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AA60040-3C0B-1844-A51B-E2D2CC7158F1}" type="datetimeFigureOut">
              <a:rPr lang="en-CZ" smtClean="0"/>
              <a:t>25/11/2020</a:t>
            </a:fld>
            <a:endParaRPr lang="en-CZ"/>
          </a:p>
        </p:txBody>
      </p:sp>
      <p:sp>
        <p:nvSpPr>
          <p:cNvPr id="5" name="Footer Placeholder 4"/>
          <p:cNvSpPr>
            <a:spLocks noGrp="1"/>
          </p:cNvSpPr>
          <p:nvPr>
            <p:ph type="ftr" sz="quarter" idx="11"/>
          </p:nvPr>
        </p:nvSpPr>
        <p:spPr/>
        <p:txBody>
          <a:bodyPr/>
          <a:lstStyle/>
          <a:p>
            <a:endParaRPr lang="en-CZ"/>
          </a:p>
        </p:txBody>
      </p:sp>
      <p:sp>
        <p:nvSpPr>
          <p:cNvPr id="6" name="Slide Number Placeholder 5"/>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5903850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7AA60040-3C0B-1844-A51B-E2D2CC7158F1}" type="datetimeFigureOut">
              <a:rPr lang="en-CZ" smtClean="0"/>
              <a:t>25/11/2020</a:t>
            </a:fld>
            <a:endParaRPr lang="en-CZ"/>
          </a:p>
        </p:txBody>
      </p:sp>
      <p:sp>
        <p:nvSpPr>
          <p:cNvPr id="5" name="Footer Placeholder 4"/>
          <p:cNvSpPr>
            <a:spLocks noGrp="1"/>
          </p:cNvSpPr>
          <p:nvPr>
            <p:ph type="ftr" sz="quarter" idx="11"/>
          </p:nvPr>
        </p:nvSpPr>
        <p:spPr/>
        <p:txBody>
          <a:bodyPr/>
          <a:lstStyle/>
          <a:p>
            <a:endParaRPr lang="en-CZ"/>
          </a:p>
        </p:txBody>
      </p:sp>
      <p:sp>
        <p:nvSpPr>
          <p:cNvPr id="6" name="Slide Number Placeholder 5"/>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9547670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437" y="10669645"/>
            <a:ext cx="26109633" cy="17802532"/>
          </a:xfrm>
        </p:spPr>
        <p:txBody>
          <a:bodyPr anchor="b"/>
          <a:lstStyle>
            <a:lvl1pPr>
              <a:defRPr sz="19864"/>
            </a:lvl1pPr>
          </a:lstStyle>
          <a:p>
            <a:r>
              <a:rPr lang="en-GB"/>
              <a:t>Click to edit Master title style</a:t>
            </a:r>
            <a:endParaRPr lang="en-US" dirty="0"/>
          </a:p>
        </p:txBody>
      </p:sp>
      <p:sp>
        <p:nvSpPr>
          <p:cNvPr id="3" name="Text Placeholder 2"/>
          <p:cNvSpPr>
            <a:spLocks noGrp="1"/>
          </p:cNvSpPr>
          <p:nvPr>
            <p:ph type="body" idx="1"/>
          </p:nvPr>
        </p:nvSpPr>
        <p:spPr>
          <a:xfrm>
            <a:off x="2065437" y="28640596"/>
            <a:ext cx="26109633" cy="9361931"/>
          </a:xfrm>
        </p:spPr>
        <p:txBody>
          <a:bodyPr/>
          <a:lstStyle>
            <a:lvl1pPr marL="0" indent="0">
              <a:buNone/>
              <a:defRPr sz="7945">
                <a:solidFill>
                  <a:schemeClr val="tx1"/>
                </a:solidFill>
              </a:defRPr>
            </a:lvl1pPr>
            <a:lvl2pPr marL="1513606" indent="0">
              <a:buNone/>
              <a:defRPr sz="6621">
                <a:solidFill>
                  <a:schemeClr val="tx1">
                    <a:tint val="75000"/>
                  </a:schemeClr>
                </a:solidFill>
              </a:defRPr>
            </a:lvl2pPr>
            <a:lvl3pPr marL="3027213" indent="0">
              <a:buNone/>
              <a:defRPr sz="5959">
                <a:solidFill>
                  <a:schemeClr val="tx1">
                    <a:tint val="75000"/>
                  </a:schemeClr>
                </a:solidFill>
              </a:defRPr>
            </a:lvl3pPr>
            <a:lvl4pPr marL="4540819" indent="0">
              <a:buNone/>
              <a:defRPr sz="5297">
                <a:solidFill>
                  <a:schemeClr val="tx1">
                    <a:tint val="75000"/>
                  </a:schemeClr>
                </a:solidFill>
              </a:defRPr>
            </a:lvl4pPr>
            <a:lvl5pPr marL="6054425" indent="0">
              <a:buNone/>
              <a:defRPr sz="5297">
                <a:solidFill>
                  <a:schemeClr val="tx1">
                    <a:tint val="75000"/>
                  </a:schemeClr>
                </a:solidFill>
              </a:defRPr>
            </a:lvl5pPr>
            <a:lvl6pPr marL="7568032" indent="0">
              <a:buNone/>
              <a:defRPr sz="5297">
                <a:solidFill>
                  <a:schemeClr val="tx1">
                    <a:tint val="75000"/>
                  </a:schemeClr>
                </a:solidFill>
              </a:defRPr>
            </a:lvl6pPr>
            <a:lvl7pPr marL="9081638" indent="0">
              <a:buNone/>
              <a:defRPr sz="5297">
                <a:solidFill>
                  <a:schemeClr val="tx1">
                    <a:tint val="75000"/>
                  </a:schemeClr>
                </a:solidFill>
              </a:defRPr>
            </a:lvl7pPr>
            <a:lvl8pPr marL="10595244" indent="0">
              <a:buNone/>
              <a:defRPr sz="5297">
                <a:solidFill>
                  <a:schemeClr val="tx1">
                    <a:tint val="75000"/>
                  </a:schemeClr>
                </a:solidFill>
              </a:defRPr>
            </a:lvl8pPr>
            <a:lvl9pPr marL="12108851" indent="0">
              <a:buNone/>
              <a:defRPr sz="5297">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7AA60040-3C0B-1844-A51B-E2D2CC7158F1}" type="datetimeFigureOut">
              <a:rPr lang="en-CZ" smtClean="0"/>
              <a:t>25/11/2020</a:t>
            </a:fld>
            <a:endParaRPr lang="en-CZ"/>
          </a:p>
        </p:txBody>
      </p:sp>
      <p:sp>
        <p:nvSpPr>
          <p:cNvPr id="5" name="Footer Placeholder 4"/>
          <p:cNvSpPr>
            <a:spLocks noGrp="1"/>
          </p:cNvSpPr>
          <p:nvPr>
            <p:ph type="ftr" sz="quarter" idx="11"/>
          </p:nvPr>
        </p:nvSpPr>
        <p:spPr/>
        <p:txBody>
          <a:bodyPr/>
          <a:lstStyle/>
          <a:p>
            <a:endParaRPr lang="en-CZ"/>
          </a:p>
        </p:txBody>
      </p:sp>
      <p:sp>
        <p:nvSpPr>
          <p:cNvPr id="6" name="Slide Number Placeholder 5"/>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35665850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081203" y="11392830"/>
            <a:ext cx="12865616" cy="2715456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5325219" y="11392830"/>
            <a:ext cx="12865616" cy="27154565"/>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7AA60040-3C0B-1844-A51B-E2D2CC7158F1}" type="datetimeFigureOut">
              <a:rPr lang="en-CZ" smtClean="0"/>
              <a:t>25/11/2020</a:t>
            </a:fld>
            <a:endParaRPr lang="en-CZ"/>
          </a:p>
        </p:txBody>
      </p:sp>
      <p:sp>
        <p:nvSpPr>
          <p:cNvPr id="6" name="Footer Placeholder 5"/>
          <p:cNvSpPr>
            <a:spLocks noGrp="1"/>
          </p:cNvSpPr>
          <p:nvPr>
            <p:ph type="ftr" sz="quarter" idx="11"/>
          </p:nvPr>
        </p:nvSpPr>
        <p:spPr/>
        <p:txBody>
          <a:bodyPr/>
          <a:lstStyle/>
          <a:p>
            <a:endParaRPr lang="en-CZ"/>
          </a:p>
        </p:txBody>
      </p:sp>
      <p:sp>
        <p:nvSpPr>
          <p:cNvPr id="7" name="Slide Number Placeholder 6"/>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36747987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145" y="2278575"/>
            <a:ext cx="26109633" cy="8272188"/>
          </a:xfrm>
        </p:spPr>
        <p:txBody>
          <a:bodyPr/>
          <a:lstStyle/>
          <a:p>
            <a:r>
              <a:rPr lang="en-GB"/>
              <a:t>Click to edit Master title style</a:t>
            </a:r>
            <a:endParaRPr lang="en-US" dirty="0"/>
          </a:p>
        </p:txBody>
      </p:sp>
      <p:sp>
        <p:nvSpPr>
          <p:cNvPr id="3" name="Text Placeholder 2"/>
          <p:cNvSpPr>
            <a:spLocks noGrp="1"/>
          </p:cNvSpPr>
          <p:nvPr>
            <p:ph type="body" idx="1"/>
          </p:nvPr>
        </p:nvSpPr>
        <p:spPr>
          <a:xfrm>
            <a:off x="2085149" y="10491313"/>
            <a:ext cx="12806489" cy="5141631"/>
          </a:xfrm>
        </p:spPr>
        <p:txBody>
          <a:bodyPr anchor="b"/>
          <a:lstStyle>
            <a:lvl1pPr marL="0" indent="0">
              <a:buNone/>
              <a:defRPr sz="7945" b="1"/>
            </a:lvl1pPr>
            <a:lvl2pPr marL="1513606" indent="0">
              <a:buNone/>
              <a:defRPr sz="6621" b="1"/>
            </a:lvl2pPr>
            <a:lvl3pPr marL="3027213" indent="0">
              <a:buNone/>
              <a:defRPr sz="5959" b="1"/>
            </a:lvl3pPr>
            <a:lvl4pPr marL="4540819" indent="0">
              <a:buNone/>
              <a:defRPr sz="5297" b="1"/>
            </a:lvl4pPr>
            <a:lvl5pPr marL="6054425" indent="0">
              <a:buNone/>
              <a:defRPr sz="5297" b="1"/>
            </a:lvl5pPr>
            <a:lvl6pPr marL="7568032" indent="0">
              <a:buNone/>
              <a:defRPr sz="5297" b="1"/>
            </a:lvl6pPr>
            <a:lvl7pPr marL="9081638" indent="0">
              <a:buNone/>
              <a:defRPr sz="5297" b="1"/>
            </a:lvl7pPr>
            <a:lvl8pPr marL="10595244" indent="0">
              <a:buNone/>
              <a:defRPr sz="5297" b="1"/>
            </a:lvl8pPr>
            <a:lvl9pPr marL="12108851" indent="0">
              <a:buNone/>
              <a:defRPr sz="5297" b="1"/>
            </a:lvl9pPr>
          </a:lstStyle>
          <a:p>
            <a:pPr lvl="0"/>
            <a:r>
              <a:rPr lang="en-GB"/>
              <a:t>Click to edit Master text styles</a:t>
            </a:r>
          </a:p>
        </p:txBody>
      </p:sp>
      <p:sp>
        <p:nvSpPr>
          <p:cNvPr id="4" name="Content Placeholder 3"/>
          <p:cNvSpPr>
            <a:spLocks noGrp="1"/>
          </p:cNvSpPr>
          <p:nvPr>
            <p:ph sz="half" idx="2"/>
          </p:nvPr>
        </p:nvSpPr>
        <p:spPr>
          <a:xfrm>
            <a:off x="2085149" y="15632944"/>
            <a:ext cx="12806489" cy="2299370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5325221" y="10491313"/>
            <a:ext cx="12869559" cy="5141631"/>
          </a:xfrm>
        </p:spPr>
        <p:txBody>
          <a:bodyPr anchor="b"/>
          <a:lstStyle>
            <a:lvl1pPr marL="0" indent="0">
              <a:buNone/>
              <a:defRPr sz="7945" b="1"/>
            </a:lvl1pPr>
            <a:lvl2pPr marL="1513606" indent="0">
              <a:buNone/>
              <a:defRPr sz="6621" b="1"/>
            </a:lvl2pPr>
            <a:lvl3pPr marL="3027213" indent="0">
              <a:buNone/>
              <a:defRPr sz="5959" b="1"/>
            </a:lvl3pPr>
            <a:lvl4pPr marL="4540819" indent="0">
              <a:buNone/>
              <a:defRPr sz="5297" b="1"/>
            </a:lvl4pPr>
            <a:lvl5pPr marL="6054425" indent="0">
              <a:buNone/>
              <a:defRPr sz="5297" b="1"/>
            </a:lvl5pPr>
            <a:lvl6pPr marL="7568032" indent="0">
              <a:buNone/>
              <a:defRPr sz="5297" b="1"/>
            </a:lvl6pPr>
            <a:lvl7pPr marL="9081638" indent="0">
              <a:buNone/>
              <a:defRPr sz="5297" b="1"/>
            </a:lvl7pPr>
            <a:lvl8pPr marL="10595244" indent="0">
              <a:buNone/>
              <a:defRPr sz="5297" b="1"/>
            </a:lvl8pPr>
            <a:lvl9pPr marL="12108851" indent="0">
              <a:buNone/>
              <a:defRPr sz="5297" b="1"/>
            </a:lvl9pPr>
          </a:lstStyle>
          <a:p>
            <a:pPr lvl="0"/>
            <a:r>
              <a:rPr lang="en-GB"/>
              <a:t>Click to edit Master text styles</a:t>
            </a:r>
          </a:p>
        </p:txBody>
      </p:sp>
      <p:sp>
        <p:nvSpPr>
          <p:cNvPr id="6" name="Content Placeholder 5"/>
          <p:cNvSpPr>
            <a:spLocks noGrp="1"/>
          </p:cNvSpPr>
          <p:nvPr>
            <p:ph sz="quarter" idx="4"/>
          </p:nvPr>
        </p:nvSpPr>
        <p:spPr>
          <a:xfrm>
            <a:off x="15325221" y="15632944"/>
            <a:ext cx="12869559" cy="2299370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7AA60040-3C0B-1844-A51B-E2D2CC7158F1}" type="datetimeFigureOut">
              <a:rPr lang="en-CZ" smtClean="0"/>
              <a:t>25/11/2020</a:t>
            </a:fld>
            <a:endParaRPr lang="en-CZ"/>
          </a:p>
        </p:txBody>
      </p:sp>
      <p:sp>
        <p:nvSpPr>
          <p:cNvPr id="8" name="Footer Placeholder 7"/>
          <p:cNvSpPr>
            <a:spLocks noGrp="1"/>
          </p:cNvSpPr>
          <p:nvPr>
            <p:ph type="ftr" sz="quarter" idx="11"/>
          </p:nvPr>
        </p:nvSpPr>
        <p:spPr/>
        <p:txBody>
          <a:bodyPr/>
          <a:lstStyle/>
          <a:p>
            <a:endParaRPr lang="en-CZ"/>
          </a:p>
        </p:txBody>
      </p:sp>
      <p:sp>
        <p:nvSpPr>
          <p:cNvPr id="9" name="Slide Number Placeholder 8"/>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29102981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7AA60040-3C0B-1844-A51B-E2D2CC7158F1}" type="datetimeFigureOut">
              <a:rPr lang="en-CZ" smtClean="0"/>
              <a:t>25/11/2020</a:t>
            </a:fld>
            <a:endParaRPr lang="en-CZ"/>
          </a:p>
        </p:txBody>
      </p:sp>
      <p:sp>
        <p:nvSpPr>
          <p:cNvPr id="4" name="Footer Placeholder 3"/>
          <p:cNvSpPr>
            <a:spLocks noGrp="1"/>
          </p:cNvSpPr>
          <p:nvPr>
            <p:ph type="ftr" sz="quarter" idx="11"/>
          </p:nvPr>
        </p:nvSpPr>
        <p:spPr/>
        <p:txBody>
          <a:bodyPr/>
          <a:lstStyle/>
          <a:p>
            <a:endParaRPr lang="en-CZ"/>
          </a:p>
        </p:txBody>
      </p:sp>
      <p:sp>
        <p:nvSpPr>
          <p:cNvPr id="5" name="Slide Number Placeholder 4"/>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15428686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AA60040-3C0B-1844-A51B-E2D2CC7158F1}" type="datetimeFigureOut">
              <a:rPr lang="en-CZ" smtClean="0"/>
              <a:t>25/11/2020</a:t>
            </a:fld>
            <a:endParaRPr lang="en-CZ"/>
          </a:p>
        </p:txBody>
      </p:sp>
      <p:sp>
        <p:nvSpPr>
          <p:cNvPr id="3" name="Footer Placeholder 2"/>
          <p:cNvSpPr>
            <a:spLocks noGrp="1"/>
          </p:cNvSpPr>
          <p:nvPr>
            <p:ph type="ftr" sz="quarter" idx="11"/>
          </p:nvPr>
        </p:nvSpPr>
        <p:spPr/>
        <p:txBody>
          <a:bodyPr/>
          <a:lstStyle/>
          <a:p>
            <a:endParaRPr lang="en-CZ"/>
          </a:p>
        </p:txBody>
      </p:sp>
      <p:sp>
        <p:nvSpPr>
          <p:cNvPr id="4" name="Slide Number Placeholder 3"/>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2372778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146" y="2853161"/>
            <a:ext cx="9763520" cy="9986063"/>
          </a:xfrm>
        </p:spPr>
        <p:txBody>
          <a:bodyPr anchor="b"/>
          <a:lstStyle>
            <a:lvl1pPr>
              <a:defRPr sz="10594"/>
            </a:lvl1pPr>
          </a:lstStyle>
          <a:p>
            <a:r>
              <a:rPr lang="en-GB"/>
              <a:t>Click to edit Master title style</a:t>
            </a:r>
            <a:endParaRPr lang="en-US" dirty="0"/>
          </a:p>
        </p:txBody>
      </p:sp>
      <p:sp>
        <p:nvSpPr>
          <p:cNvPr id="3" name="Content Placeholder 2"/>
          <p:cNvSpPr>
            <a:spLocks noGrp="1"/>
          </p:cNvSpPr>
          <p:nvPr>
            <p:ph idx="1"/>
          </p:nvPr>
        </p:nvSpPr>
        <p:spPr>
          <a:xfrm>
            <a:off x="12869559" y="6162044"/>
            <a:ext cx="15325219" cy="30413902"/>
          </a:xfrm>
        </p:spPr>
        <p:txBody>
          <a:bodyPr/>
          <a:lstStyle>
            <a:lvl1pPr>
              <a:defRPr sz="10594"/>
            </a:lvl1pPr>
            <a:lvl2pPr>
              <a:defRPr sz="9270"/>
            </a:lvl2pPr>
            <a:lvl3pPr>
              <a:defRPr sz="7945"/>
            </a:lvl3pPr>
            <a:lvl4pPr>
              <a:defRPr sz="6621"/>
            </a:lvl4pPr>
            <a:lvl5pPr>
              <a:defRPr sz="6621"/>
            </a:lvl5pPr>
            <a:lvl6pPr>
              <a:defRPr sz="6621"/>
            </a:lvl6pPr>
            <a:lvl7pPr>
              <a:defRPr sz="6621"/>
            </a:lvl7pPr>
            <a:lvl8pPr>
              <a:defRPr sz="6621"/>
            </a:lvl8pPr>
            <a:lvl9pPr>
              <a:defRPr sz="6621"/>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085146" y="12839224"/>
            <a:ext cx="9763520" cy="23786250"/>
          </a:xfrm>
        </p:spPr>
        <p:txBody>
          <a:bodyPr/>
          <a:lstStyle>
            <a:lvl1pPr marL="0" indent="0">
              <a:buNone/>
              <a:defRPr sz="5297"/>
            </a:lvl1pPr>
            <a:lvl2pPr marL="1513606" indent="0">
              <a:buNone/>
              <a:defRPr sz="4635"/>
            </a:lvl2pPr>
            <a:lvl3pPr marL="3027213" indent="0">
              <a:buNone/>
              <a:defRPr sz="3973"/>
            </a:lvl3pPr>
            <a:lvl4pPr marL="4540819" indent="0">
              <a:buNone/>
              <a:defRPr sz="3311"/>
            </a:lvl4pPr>
            <a:lvl5pPr marL="6054425" indent="0">
              <a:buNone/>
              <a:defRPr sz="3311"/>
            </a:lvl5pPr>
            <a:lvl6pPr marL="7568032" indent="0">
              <a:buNone/>
              <a:defRPr sz="3311"/>
            </a:lvl6pPr>
            <a:lvl7pPr marL="9081638" indent="0">
              <a:buNone/>
              <a:defRPr sz="3311"/>
            </a:lvl7pPr>
            <a:lvl8pPr marL="10595244" indent="0">
              <a:buNone/>
              <a:defRPr sz="3311"/>
            </a:lvl8pPr>
            <a:lvl9pPr marL="12108851" indent="0">
              <a:buNone/>
              <a:defRPr sz="3311"/>
            </a:lvl9pPr>
          </a:lstStyle>
          <a:p>
            <a:pPr lvl="0"/>
            <a:r>
              <a:rPr lang="en-GB"/>
              <a:t>Click to edit Master text styles</a:t>
            </a:r>
          </a:p>
        </p:txBody>
      </p:sp>
      <p:sp>
        <p:nvSpPr>
          <p:cNvPr id="5" name="Date Placeholder 4"/>
          <p:cNvSpPr>
            <a:spLocks noGrp="1"/>
          </p:cNvSpPr>
          <p:nvPr>
            <p:ph type="dt" sz="half" idx="10"/>
          </p:nvPr>
        </p:nvSpPr>
        <p:spPr/>
        <p:txBody>
          <a:bodyPr/>
          <a:lstStyle/>
          <a:p>
            <a:fld id="{7AA60040-3C0B-1844-A51B-E2D2CC7158F1}" type="datetimeFigureOut">
              <a:rPr lang="en-CZ" smtClean="0"/>
              <a:t>25/11/2020</a:t>
            </a:fld>
            <a:endParaRPr lang="en-CZ"/>
          </a:p>
        </p:txBody>
      </p:sp>
      <p:sp>
        <p:nvSpPr>
          <p:cNvPr id="6" name="Footer Placeholder 5"/>
          <p:cNvSpPr>
            <a:spLocks noGrp="1"/>
          </p:cNvSpPr>
          <p:nvPr>
            <p:ph type="ftr" sz="quarter" idx="11"/>
          </p:nvPr>
        </p:nvSpPr>
        <p:spPr/>
        <p:txBody>
          <a:bodyPr/>
          <a:lstStyle/>
          <a:p>
            <a:endParaRPr lang="en-CZ"/>
          </a:p>
        </p:txBody>
      </p:sp>
      <p:sp>
        <p:nvSpPr>
          <p:cNvPr id="7" name="Slide Number Placeholder 6"/>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966916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146" y="2853161"/>
            <a:ext cx="9763520" cy="9986063"/>
          </a:xfrm>
        </p:spPr>
        <p:txBody>
          <a:bodyPr anchor="b"/>
          <a:lstStyle>
            <a:lvl1pPr>
              <a:defRPr sz="10594"/>
            </a:lvl1pPr>
          </a:lstStyle>
          <a:p>
            <a:r>
              <a:rPr lang="en-GB"/>
              <a:t>Click to edit Master title style</a:t>
            </a:r>
            <a:endParaRPr lang="en-US" dirty="0"/>
          </a:p>
        </p:txBody>
      </p:sp>
      <p:sp>
        <p:nvSpPr>
          <p:cNvPr id="3" name="Picture Placeholder 2"/>
          <p:cNvSpPr>
            <a:spLocks noGrp="1" noChangeAspect="1"/>
          </p:cNvSpPr>
          <p:nvPr>
            <p:ph type="pic" idx="1"/>
          </p:nvPr>
        </p:nvSpPr>
        <p:spPr>
          <a:xfrm>
            <a:off x="12869559" y="6162044"/>
            <a:ext cx="15325219" cy="30413902"/>
          </a:xfrm>
        </p:spPr>
        <p:txBody>
          <a:bodyPr anchor="t"/>
          <a:lstStyle>
            <a:lvl1pPr marL="0" indent="0">
              <a:buNone/>
              <a:defRPr sz="10594"/>
            </a:lvl1pPr>
            <a:lvl2pPr marL="1513606" indent="0">
              <a:buNone/>
              <a:defRPr sz="9270"/>
            </a:lvl2pPr>
            <a:lvl3pPr marL="3027213" indent="0">
              <a:buNone/>
              <a:defRPr sz="7945"/>
            </a:lvl3pPr>
            <a:lvl4pPr marL="4540819" indent="0">
              <a:buNone/>
              <a:defRPr sz="6621"/>
            </a:lvl4pPr>
            <a:lvl5pPr marL="6054425" indent="0">
              <a:buNone/>
              <a:defRPr sz="6621"/>
            </a:lvl5pPr>
            <a:lvl6pPr marL="7568032" indent="0">
              <a:buNone/>
              <a:defRPr sz="6621"/>
            </a:lvl6pPr>
            <a:lvl7pPr marL="9081638" indent="0">
              <a:buNone/>
              <a:defRPr sz="6621"/>
            </a:lvl7pPr>
            <a:lvl8pPr marL="10595244" indent="0">
              <a:buNone/>
              <a:defRPr sz="6621"/>
            </a:lvl8pPr>
            <a:lvl9pPr marL="12108851" indent="0">
              <a:buNone/>
              <a:defRPr sz="6621"/>
            </a:lvl9pPr>
          </a:lstStyle>
          <a:p>
            <a:r>
              <a:rPr lang="en-GB"/>
              <a:t>Click icon to add picture</a:t>
            </a:r>
            <a:endParaRPr lang="en-US" dirty="0"/>
          </a:p>
        </p:txBody>
      </p:sp>
      <p:sp>
        <p:nvSpPr>
          <p:cNvPr id="4" name="Text Placeholder 3"/>
          <p:cNvSpPr>
            <a:spLocks noGrp="1"/>
          </p:cNvSpPr>
          <p:nvPr>
            <p:ph type="body" sz="half" idx="2"/>
          </p:nvPr>
        </p:nvSpPr>
        <p:spPr>
          <a:xfrm>
            <a:off x="2085146" y="12839224"/>
            <a:ext cx="9763520" cy="23786250"/>
          </a:xfrm>
        </p:spPr>
        <p:txBody>
          <a:bodyPr/>
          <a:lstStyle>
            <a:lvl1pPr marL="0" indent="0">
              <a:buNone/>
              <a:defRPr sz="5297"/>
            </a:lvl1pPr>
            <a:lvl2pPr marL="1513606" indent="0">
              <a:buNone/>
              <a:defRPr sz="4635"/>
            </a:lvl2pPr>
            <a:lvl3pPr marL="3027213" indent="0">
              <a:buNone/>
              <a:defRPr sz="3973"/>
            </a:lvl3pPr>
            <a:lvl4pPr marL="4540819" indent="0">
              <a:buNone/>
              <a:defRPr sz="3311"/>
            </a:lvl4pPr>
            <a:lvl5pPr marL="6054425" indent="0">
              <a:buNone/>
              <a:defRPr sz="3311"/>
            </a:lvl5pPr>
            <a:lvl6pPr marL="7568032" indent="0">
              <a:buNone/>
              <a:defRPr sz="3311"/>
            </a:lvl6pPr>
            <a:lvl7pPr marL="9081638" indent="0">
              <a:buNone/>
              <a:defRPr sz="3311"/>
            </a:lvl7pPr>
            <a:lvl8pPr marL="10595244" indent="0">
              <a:buNone/>
              <a:defRPr sz="3311"/>
            </a:lvl8pPr>
            <a:lvl9pPr marL="12108851" indent="0">
              <a:buNone/>
              <a:defRPr sz="3311"/>
            </a:lvl9pPr>
          </a:lstStyle>
          <a:p>
            <a:pPr lvl="0"/>
            <a:r>
              <a:rPr lang="en-GB"/>
              <a:t>Click to edit Master text styles</a:t>
            </a:r>
          </a:p>
        </p:txBody>
      </p:sp>
      <p:sp>
        <p:nvSpPr>
          <p:cNvPr id="5" name="Date Placeholder 4"/>
          <p:cNvSpPr>
            <a:spLocks noGrp="1"/>
          </p:cNvSpPr>
          <p:nvPr>
            <p:ph type="dt" sz="half" idx="10"/>
          </p:nvPr>
        </p:nvSpPr>
        <p:spPr/>
        <p:txBody>
          <a:bodyPr/>
          <a:lstStyle/>
          <a:p>
            <a:fld id="{7AA60040-3C0B-1844-A51B-E2D2CC7158F1}" type="datetimeFigureOut">
              <a:rPr lang="en-CZ" smtClean="0"/>
              <a:t>25/11/2020</a:t>
            </a:fld>
            <a:endParaRPr lang="en-CZ"/>
          </a:p>
        </p:txBody>
      </p:sp>
      <p:sp>
        <p:nvSpPr>
          <p:cNvPr id="6" name="Footer Placeholder 5"/>
          <p:cNvSpPr>
            <a:spLocks noGrp="1"/>
          </p:cNvSpPr>
          <p:nvPr>
            <p:ph type="ftr" sz="quarter" idx="11"/>
          </p:nvPr>
        </p:nvSpPr>
        <p:spPr/>
        <p:txBody>
          <a:bodyPr/>
          <a:lstStyle/>
          <a:p>
            <a:endParaRPr lang="en-CZ"/>
          </a:p>
        </p:txBody>
      </p:sp>
      <p:sp>
        <p:nvSpPr>
          <p:cNvPr id="7" name="Slide Number Placeholder 6"/>
          <p:cNvSpPr>
            <a:spLocks noGrp="1"/>
          </p:cNvSpPr>
          <p:nvPr>
            <p:ph type="sldNum" sz="quarter" idx="12"/>
          </p:nvPr>
        </p:nvSpPr>
        <p:spPr/>
        <p:txBody>
          <a:bodyPr/>
          <a:lstStyle/>
          <a:p>
            <a:fld id="{07111026-C8D7-8C46-ADA2-D3FA18764AE3}" type="slidenum">
              <a:rPr lang="en-CZ" smtClean="0"/>
              <a:t>‹#›</a:t>
            </a:fld>
            <a:endParaRPr lang="en-CZ"/>
          </a:p>
        </p:txBody>
      </p:sp>
    </p:spTree>
    <p:extLst>
      <p:ext uri="{BB962C8B-B14F-4D97-AF65-F5344CB8AC3E}">
        <p14:creationId xmlns:p14="http://schemas.microsoft.com/office/powerpoint/2010/main" val="2048029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203" y="2278575"/>
            <a:ext cx="26109633" cy="8272188"/>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081203" y="11392830"/>
            <a:ext cx="26109633" cy="27154565"/>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081202" y="39666871"/>
            <a:ext cx="6811209" cy="2278566"/>
          </a:xfrm>
          <a:prstGeom prst="rect">
            <a:avLst/>
          </a:prstGeom>
        </p:spPr>
        <p:txBody>
          <a:bodyPr vert="horz" lIns="91440" tIns="45720" rIns="91440" bIns="45720" rtlCol="0" anchor="ctr"/>
          <a:lstStyle>
            <a:lvl1pPr algn="l">
              <a:defRPr sz="3973">
                <a:solidFill>
                  <a:schemeClr val="tx1">
                    <a:tint val="75000"/>
                  </a:schemeClr>
                </a:solidFill>
              </a:defRPr>
            </a:lvl1pPr>
          </a:lstStyle>
          <a:p>
            <a:fld id="{7AA60040-3C0B-1844-A51B-E2D2CC7158F1}" type="datetimeFigureOut">
              <a:rPr lang="en-CZ" smtClean="0"/>
              <a:t>25/11/2020</a:t>
            </a:fld>
            <a:endParaRPr lang="en-CZ"/>
          </a:p>
        </p:txBody>
      </p:sp>
      <p:sp>
        <p:nvSpPr>
          <p:cNvPr id="5" name="Footer Placeholder 4"/>
          <p:cNvSpPr>
            <a:spLocks noGrp="1"/>
          </p:cNvSpPr>
          <p:nvPr>
            <p:ph type="ftr" sz="quarter" idx="3"/>
          </p:nvPr>
        </p:nvSpPr>
        <p:spPr>
          <a:xfrm>
            <a:off x="10027613" y="39666871"/>
            <a:ext cx="10216813" cy="2278566"/>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CZ"/>
          </a:p>
        </p:txBody>
      </p:sp>
      <p:sp>
        <p:nvSpPr>
          <p:cNvPr id="6" name="Slide Number Placeholder 5"/>
          <p:cNvSpPr>
            <a:spLocks noGrp="1"/>
          </p:cNvSpPr>
          <p:nvPr>
            <p:ph type="sldNum" sz="quarter" idx="4"/>
          </p:nvPr>
        </p:nvSpPr>
        <p:spPr>
          <a:xfrm>
            <a:off x="21379627" y="39666871"/>
            <a:ext cx="6811209" cy="2278566"/>
          </a:xfrm>
          <a:prstGeom prst="rect">
            <a:avLst/>
          </a:prstGeom>
        </p:spPr>
        <p:txBody>
          <a:bodyPr vert="horz" lIns="91440" tIns="45720" rIns="91440" bIns="45720" rtlCol="0" anchor="ctr"/>
          <a:lstStyle>
            <a:lvl1pPr algn="r">
              <a:defRPr sz="3973">
                <a:solidFill>
                  <a:schemeClr val="tx1">
                    <a:tint val="75000"/>
                  </a:schemeClr>
                </a:solidFill>
              </a:defRPr>
            </a:lvl1pPr>
          </a:lstStyle>
          <a:p>
            <a:fld id="{07111026-C8D7-8C46-ADA2-D3FA18764AE3}" type="slidenum">
              <a:rPr lang="en-CZ" smtClean="0"/>
              <a:t>‹#›</a:t>
            </a:fld>
            <a:endParaRPr lang="en-CZ"/>
          </a:p>
        </p:txBody>
      </p:sp>
    </p:spTree>
    <p:extLst>
      <p:ext uri="{BB962C8B-B14F-4D97-AF65-F5344CB8AC3E}">
        <p14:creationId xmlns:p14="http://schemas.microsoft.com/office/powerpoint/2010/main" val="18796085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7213" rtl="0" eaLnBrk="1" latinLnBrk="0" hangingPunct="1">
        <a:lnSpc>
          <a:spcPct val="90000"/>
        </a:lnSpc>
        <a:spcBef>
          <a:spcPct val="0"/>
        </a:spcBef>
        <a:buNone/>
        <a:defRPr sz="14567" kern="1200">
          <a:solidFill>
            <a:schemeClr val="tx1"/>
          </a:solidFill>
          <a:latin typeface="+mj-lt"/>
          <a:ea typeface="+mj-ea"/>
          <a:cs typeface="+mj-cs"/>
        </a:defRPr>
      </a:lvl1pPr>
    </p:titleStyle>
    <p:bodyStyle>
      <a:lvl1pPr marL="756803" indent="-756803" algn="l" defTabSz="3027213" rtl="0" eaLnBrk="1" latinLnBrk="0" hangingPunct="1">
        <a:lnSpc>
          <a:spcPct val="90000"/>
        </a:lnSpc>
        <a:spcBef>
          <a:spcPts val="3311"/>
        </a:spcBef>
        <a:buFont typeface="Arial" panose="020B0604020202020204" pitchFamily="34" charset="0"/>
        <a:buChar char="•"/>
        <a:defRPr sz="9270" kern="1200">
          <a:solidFill>
            <a:schemeClr val="tx1"/>
          </a:solidFill>
          <a:latin typeface="+mn-lt"/>
          <a:ea typeface="+mn-ea"/>
          <a:cs typeface="+mn-cs"/>
        </a:defRPr>
      </a:lvl1pPr>
      <a:lvl2pPr marL="2270409" indent="-756803" algn="l" defTabSz="3027213" rtl="0" eaLnBrk="1" latinLnBrk="0" hangingPunct="1">
        <a:lnSpc>
          <a:spcPct val="90000"/>
        </a:lnSpc>
        <a:spcBef>
          <a:spcPts val="1655"/>
        </a:spcBef>
        <a:buFont typeface="Arial" panose="020B0604020202020204" pitchFamily="34" charset="0"/>
        <a:buChar char="•"/>
        <a:defRPr sz="7945" kern="1200">
          <a:solidFill>
            <a:schemeClr val="tx1"/>
          </a:solidFill>
          <a:latin typeface="+mn-lt"/>
          <a:ea typeface="+mn-ea"/>
          <a:cs typeface="+mn-cs"/>
        </a:defRPr>
      </a:lvl2pPr>
      <a:lvl3pPr marL="3784016" indent="-756803" algn="l" defTabSz="3027213" rtl="0" eaLnBrk="1" latinLnBrk="0" hangingPunct="1">
        <a:lnSpc>
          <a:spcPct val="90000"/>
        </a:lnSpc>
        <a:spcBef>
          <a:spcPts val="1655"/>
        </a:spcBef>
        <a:buFont typeface="Arial" panose="020B0604020202020204" pitchFamily="34" charset="0"/>
        <a:buChar char="•"/>
        <a:defRPr sz="6621" kern="1200">
          <a:solidFill>
            <a:schemeClr val="tx1"/>
          </a:solidFill>
          <a:latin typeface="+mn-lt"/>
          <a:ea typeface="+mn-ea"/>
          <a:cs typeface="+mn-cs"/>
        </a:defRPr>
      </a:lvl3pPr>
      <a:lvl4pPr marL="5297622"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4pPr>
      <a:lvl5pPr marL="6811228"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5pPr>
      <a:lvl6pPr marL="8324835"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6pPr>
      <a:lvl7pPr marL="9838441"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7pPr>
      <a:lvl8pPr marL="11352047"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8pPr>
      <a:lvl9pPr marL="12865654" indent="-756803" algn="l" defTabSz="3027213" rtl="0" eaLnBrk="1" latinLnBrk="0" hangingPunct="1">
        <a:lnSpc>
          <a:spcPct val="90000"/>
        </a:lnSpc>
        <a:spcBef>
          <a:spcPts val="1655"/>
        </a:spcBef>
        <a:buFont typeface="Arial" panose="020B0604020202020204" pitchFamily="34" charset="0"/>
        <a:buChar char="•"/>
        <a:defRPr sz="5959" kern="1200">
          <a:solidFill>
            <a:schemeClr val="tx1"/>
          </a:solidFill>
          <a:latin typeface="+mn-lt"/>
          <a:ea typeface="+mn-ea"/>
          <a:cs typeface="+mn-cs"/>
        </a:defRPr>
      </a:lvl9pPr>
    </p:bodyStyle>
    <p:otherStyle>
      <a:defPPr>
        <a:defRPr lang="en-US"/>
      </a:defPPr>
      <a:lvl1pPr marL="0" algn="l" defTabSz="3027213" rtl="0" eaLnBrk="1" latinLnBrk="0" hangingPunct="1">
        <a:defRPr sz="5959" kern="1200">
          <a:solidFill>
            <a:schemeClr val="tx1"/>
          </a:solidFill>
          <a:latin typeface="+mn-lt"/>
          <a:ea typeface="+mn-ea"/>
          <a:cs typeface="+mn-cs"/>
        </a:defRPr>
      </a:lvl1pPr>
      <a:lvl2pPr marL="1513606" algn="l" defTabSz="3027213" rtl="0" eaLnBrk="1" latinLnBrk="0" hangingPunct="1">
        <a:defRPr sz="5959" kern="1200">
          <a:solidFill>
            <a:schemeClr val="tx1"/>
          </a:solidFill>
          <a:latin typeface="+mn-lt"/>
          <a:ea typeface="+mn-ea"/>
          <a:cs typeface="+mn-cs"/>
        </a:defRPr>
      </a:lvl2pPr>
      <a:lvl3pPr marL="3027213" algn="l" defTabSz="3027213" rtl="0" eaLnBrk="1" latinLnBrk="0" hangingPunct="1">
        <a:defRPr sz="5959" kern="1200">
          <a:solidFill>
            <a:schemeClr val="tx1"/>
          </a:solidFill>
          <a:latin typeface="+mn-lt"/>
          <a:ea typeface="+mn-ea"/>
          <a:cs typeface="+mn-cs"/>
        </a:defRPr>
      </a:lvl3pPr>
      <a:lvl4pPr marL="4540819" algn="l" defTabSz="3027213" rtl="0" eaLnBrk="1" latinLnBrk="0" hangingPunct="1">
        <a:defRPr sz="5959" kern="1200">
          <a:solidFill>
            <a:schemeClr val="tx1"/>
          </a:solidFill>
          <a:latin typeface="+mn-lt"/>
          <a:ea typeface="+mn-ea"/>
          <a:cs typeface="+mn-cs"/>
        </a:defRPr>
      </a:lvl4pPr>
      <a:lvl5pPr marL="6054425" algn="l" defTabSz="3027213" rtl="0" eaLnBrk="1" latinLnBrk="0" hangingPunct="1">
        <a:defRPr sz="5959" kern="1200">
          <a:solidFill>
            <a:schemeClr val="tx1"/>
          </a:solidFill>
          <a:latin typeface="+mn-lt"/>
          <a:ea typeface="+mn-ea"/>
          <a:cs typeface="+mn-cs"/>
        </a:defRPr>
      </a:lvl5pPr>
      <a:lvl6pPr marL="7568032" algn="l" defTabSz="3027213" rtl="0" eaLnBrk="1" latinLnBrk="0" hangingPunct="1">
        <a:defRPr sz="5959" kern="1200">
          <a:solidFill>
            <a:schemeClr val="tx1"/>
          </a:solidFill>
          <a:latin typeface="+mn-lt"/>
          <a:ea typeface="+mn-ea"/>
          <a:cs typeface="+mn-cs"/>
        </a:defRPr>
      </a:lvl6pPr>
      <a:lvl7pPr marL="9081638" algn="l" defTabSz="3027213" rtl="0" eaLnBrk="1" latinLnBrk="0" hangingPunct="1">
        <a:defRPr sz="5959" kern="1200">
          <a:solidFill>
            <a:schemeClr val="tx1"/>
          </a:solidFill>
          <a:latin typeface="+mn-lt"/>
          <a:ea typeface="+mn-ea"/>
          <a:cs typeface="+mn-cs"/>
        </a:defRPr>
      </a:lvl7pPr>
      <a:lvl8pPr marL="10595244" algn="l" defTabSz="3027213" rtl="0" eaLnBrk="1" latinLnBrk="0" hangingPunct="1">
        <a:defRPr sz="5959" kern="1200">
          <a:solidFill>
            <a:schemeClr val="tx1"/>
          </a:solidFill>
          <a:latin typeface="+mn-lt"/>
          <a:ea typeface="+mn-ea"/>
          <a:cs typeface="+mn-cs"/>
        </a:defRPr>
      </a:lvl8pPr>
      <a:lvl9pPr marL="12108851" algn="l" defTabSz="3027213" rtl="0" eaLnBrk="1" latinLnBrk="0" hangingPunct="1">
        <a:defRPr sz="595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png"/><Relationship Id="rId4" Type="http://schemas.openxmlformats.org/officeDocument/2006/relationships/image" Target="../media/image3.tiff"/></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tiff"/><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7.tiff"/><Relationship Id="rId1" Type="http://schemas.openxmlformats.org/officeDocument/2006/relationships/slideLayout" Target="../slideLayouts/slideLayout1.xml"/><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D1EFF740-110F-F141-A20B-D228D06C7BE7}"/>
              </a:ext>
            </a:extLst>
          </p:cNvPr>
          <p:cNvSpPr/>
          <p:nvPr/>
        </p:nvSpPr>
        <p:spPr>
          <a:xfrm>
            <a:off x="0" y="0"/>
            <a:ext cx="30272034" cy="480572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CZ" dirty="0">
              <a:latin typeface="Calibri Light" panose="020F0302020204030204" pitchFamily="34" charset="0"/>
              <a:cs typeface="Calibri Light" panose="020F0302020204030204" pitchFamily="34" charset="0"/>
            </a:endParaRPr>
          </a:p>
        </p:txBody>
      </p:sp>
      <p:sp>
        <p:nvSpPr>
          <p:cNvPr id="82" name="Rectangle 81">
            <a:extLst>
              <a:ext uri="{FF2B5EF4-FFF2-40B4-BE49-F238E27FC236}">
                <a16:creationId xmlns:a16="http://schemas.microsoft.com/office/drawing/2014/main" id="{BA6E04AD-B4F3-6A41-856A-B83C9C91EDDB}"/>
              </a:ext>
            </a:extLst>
          </p:cNvPr>
          <p:cNvSpPr/>
          <p:nvPr/>
        </p:nvSpPr>
        <p:spPr>
          <a:xfrm>
            <a:off x="0" y="40460842"/>
            <a:ext cx="30272038" cy="233657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CZ">
              <a:latin typeface="Calibri Light" panose="020F0302020204030204" pitchFamily="34" charset="0"/>
              <a:cs typeface="Calibri Light" panose="020F0302020204030204" pitchFamily="34" charset="0"/>
            </a:endParaRPr>
          </a:p>
        </p:txBody>
      </p:sp>
      <p:grpSp>
        <p:nvGrpSpPr>
          <p:cNvPr id="3" name="Group 2">
            <a:extLst>
              <a:ext uri="{FF2B5EF4-FFF2-40B4-BE49-F238E27FC236}">
                <a16:creationId xmlns:a16="http://schemas.microsoft.com/office/drawing/2014/main" id="{2AC9008A-562D-4D45-BCF2-EC586E80EB0D}"/>
              </a:ext>
            </a:extLst>
          </p:cNvPr>
          <p:cNvGrpSpPr/>
          <p:nvPr/>
        </p:nvGrpSpPr>
        <p:grpSpPr>
          <a:xfrm>
            <a:off x="24513574" y="124157"/>
            <a:ext cx="4128313" cy="4510494"/>
            <a:chOff x="24515722" y="-87575"/>
            <a:chExt cx="4128313" cy="4510494"/>
          </a:xfrm>
        </p:grpSpPr>
        <p:pic>
          <p:nvPicPr>
            <p:cNvPr id="85" name="Picture 84" descr="A picture containing drawing&#10;&#10;Description automatically generated">
              <a:extLst>
                <a:ext uri="{FF2B5EF4-FFF2-40B4-BE49-F238E27FC236}">
                  <a16:creationId xmlns:a16="http://schemas.microsoft.com/office/drawing/2014/main" id="{D8E6EAC8-2FA2-8846-9D88-040100F3C5DB}"/>
                </a:ext>
              </a:extLst>
            </p:cNvPr>
            <p:cNvPicPr>
              <a:picLocks noChangeAspect="1"/>
            </p:cNvPicPr>
            <p:nvPr/>
          </p:nvPicPr>
          <p:blipFill>
            <a:blip r:embed="rId2">
              <a:alphaModFix/>
            </a:blip>
            <a:stretch>
              <a:fillRect/>
            </a:stretch>
          </p:blipFill>
          <p:spPr>
            <a:xfrm>
              <a:off x="24601275" y="-87575"/>
              <a:ext cx="3957208" cy="3957208"/>
            </a:xfrm>
            <a:prstGeom prst="rect">
              <a:avLst/>
            </a:prstGeom>
          </p:spPr>
        </p:pic>
        <p:sp>
          <p:nvSpPr>
            <p:cNvPr id="86" name="Poster Title">
              <a:extLst>
                <a:ext uri="{FF2B5EF4-FFF2-40B4-BE49-F238E27FC236}">
                  <a16:creationId xmlns:a16="http://schemas.microsoft.com/office/drawing/2014/main" id="{8CE20B19-5753-364D-8EDC-6B1548F9CE40}"/>
                </a:ext>
              </a:extLst>
            </p:cNvPr>
            <p:cNvSpPr>
              <a:spLocks noChangeArrowheads="1"/>
            </p:cNvSpPr>
            <p:nvPr/>
          </p:nvSpPr>
          <p:spPr bwMode="auto">
            <a:xfrm>
              <a:off x="24515722" y="3337323"/>
              <a:ext cx="4128313" cy="1085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43" tIns="45614" rIns="91243" bIns="45614">
              <a:spAutoFit/>
            </a:bodyPr>
            <a:lstStyle>
              <a:lvl1pPr>
                <a:defRPr sz="2900">
                  <a:solidFill>
                    <a:schemeClr val="tx1"/>
                  </a:solidFill>
                  <a:latin typeface="Arial Narrow" charset="0"/>
                  <a:ea typeface="ＭＳ Ｐゴシック" charset="-128"/>
                </a:defRPr>
              </a:lvl1pPr>
              <a:lvl2pPr marL="37931725" indent="-37474525">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eaLnBrk="1" hangingPunct="1">
                <a:lnSpc>
                  <a:spcPct val="150000"/>
                </a:lnSpc>
                <a:spcBef>
                  <a:spcPts val="0"/>
                </a:spcBef>
                <a:spcAft>
                  <a:spcPts val="0"/>
                </a:spcAft>
                <a:defRPr/>
              </a:pPr>
              <a:r>
                <a:rPr lang="en-US" altLang="en-US" sz="4800" dirty="0">
                  <a:solidFill>
                    <a:schemeClr val="bg1"/>
                  </a:solidFill>
                  <a:latin typeface="Calibri Light" panose="020F0302020204030204" pitchFamily="34" charset="0"/>
                  <a:ea typeface="Arial" charset="0"/>
                  <a:cs typeface="Calibri Light" panose="020F0302020204030204" pitchFamily="34" charset="0"/>
                </a:rPr>
                <a:t>Robotics and AI</a:t>
              </a:r>
            </a:p>
          </p:txBody>
        </p:sp>
      </p:grpSp>
      <p:pic>
        <p:nvPicPr>
          <p:cNvPr id="26" name="Picture 25">
            <a:extLst>
              <a:ext uri="{FF2B5EF4-FFF2-40B4-BE49-F238E27FC236}">
                <a16:creationId xmlns:a16="http://schemas.microsoft.com/office/drawing/2014/main" id="{D4B303DA-C1F3-BC47-9D8D-B5F32E8B70DE}"/>
              </a:ext>
            </a:extLst>
          </p:cNvPr>
          <p:cNvPicPr>
            <a:picLocks noChangeAspect="1"/>
          </p:cNvPicPr>
          <p:nvPr/>
        </p:nvPicPr>
        <p:blipFill>
          <a:blip r:embed="rId3"/>
          <a:stretch>
            <a:fillRect/>
          </a:stretch>
        </p:blipFill>
        <p:spPr>
          <a:xfrm>
            <a:off x="1960250" y="40626121"/>
            <a:ext cx="6159500" cy="2070100"/>
          </a:xfrm>
          <a:prstGeom prst="rect">
            <a:avLst/>
          </a:prstGeom>
        </p:spPr>
      </p:pic>
      <p:pic>
        <p:nvPicPr>
          <p:cNvPr id="9" name="Picture 8">
            <a:extLst>
              <a:ext uri="{FF2B5EF4-FFF2-40B4-BE49-F238E27FC236}">
                <a16:creationId xmlns:a16="http://schemas.microsoft.com/office/drawing/2014/main" id="{094333D8-F4A9-6C4A-B08F-612D85CF2DCD}"/>
              </a:ext>
            </a:extLst>
          </p:cNvPr>
          <p:cNvPicPr>
            <a:picLocks noChangeAspect="1"/>
          </p:cNvPicPr>
          <p:nvPr/>
        </p:nvPicPr>
        <p:blipFill>
          <a:blip r:embed="rId4"/>
          <a:stretch>
            <a:fillRect/>
          </a:stretch>
        </p:blipFill>
        <p:spPr>
          <a:xfrm>
            <a:off x="13744944" y="40657685"/>
            <a:ext cx="2782145" cy="1996962"/>
          </a:xfrm>
          <a:prstGeom prst="rect">
            <a:avLst/>
          </a:prstGeom>
        </p:spPr>
      </p:pic>
      <p:sp>
        <p:nvSpPr>
          <p:cNvPr id="34" name="Contact information">
            <a:extLst>
              <a:ext uri="{FF2B5EF4-FFF2-40B4-BE49-F238E27FC236}">
                <a16:creationId xmlns:a16="http://schemas.microsoft.com/office/drawing/2014/main" id="{943A482E-E0BA-6342-9536-89E22D4F19A4}"/>
              </a:ext>
            </a:extLst>
          </p:cNvPr>
          <p:cNvSpPr/>
          <p:nvPr/>
        </p:nvSpPr>
        <p:spPr>
          <a:xfrm>
            <a:off x="21644533" y="40908116"/>
            <a:ext cx="8241498" cy="1496100"/>
          </a:xfrm>
          <a:prstGeom prst="rect">
            <a:avLst/>
          </a:prstGeom>
        </p:spPr>
        <p:txBody>
          <a:bodyPr wrap="square">
            <a:noAutofit/>
          </a:bodyPr>
          <a:lstStyle/>
          <a:p>
            <a:pPr>
              <a:spcAft>
                <a:spcPts val="400"/>
              </a:spcAft>
              <a:defRPr/>
            </a:pPr>
            <a:r>
              <a:rPr lang="en-US" altLang="en-US" sz="2800" dirty="0" err="1">
                <a:solidFill>
                  <a:schemeClr val="bg1"/>
                </a:solidFill>
                <a:latin typeface="Calibri Light" panose="020F0302020204030204" pitchFamily="34" charset="0"/>
                <a:ea typeface="Arial" charset="0"/>
                <a:cs typeface="Calibri Light" panose="020F0302020204030204" pitchFamily="34" charset="0"/>
              </a:rPr>
              <a:t>Departament</a:t>
            </a:r>
            <a:r>
              <a:rPr lang="en-US" altLang="en-US" sz="2800" dirty="0">
                <a:solidFill>
                  <a:schemeClr val="bg1"/>
                </a:solidFill>
                <a:latin typeface="Calibri Light" panose="020F0302020204030204" pitchFamily="34" charset="0"/>
                <a:ea typeface="Arial" charset="0"/>
                <a:cs typeface="Calibri Light" panose="020F0302020204030204" pitchFamily="34" charset="0"/>
              </a:rPr>
              <a:t> of Control and </a:t>
            </a:r>
            <a:r>
              <a:rPr lang="en-US" altLang="en-US" sz="2800" dirty="0" err="1">
                <a:solidFill>
                  <a:schemeClr val="bg1"/>
                </a:solidFill>
                <a:latin typeface="Calibri Light" panose="020F0302020204030204" pitchFamily="34" charset="0"/>
                <a:ea typeface="Arial" charset="0"/>
                <a:cs typeface="Calibri Light" panose="020F0302020204030204" pitchFamily="34" charset="0"/>
              </a:rPr>
              <a:t>Instruentation</a:t>
            </a:r>
            <a:endParaRPr lang="en-US" altLang="en-US" sz="2800" dirty="0">
              <a:solidFill>
                <a:schemeClr val="bg1"/>
              </a:solidFill>
              <a:latin typeface="Calibri Light" panose="020F0302020204030204" pitchFamily="34" charset="0"/>
              <a:ea typeface="Arial" charset="0"/>
              <a:cs typeface="Calibri Light" panose="020F0302020204030204" pitchFamily="34" charset="0"/>
            </a:endParaRPr>
          </a:p>
          <a:p>
            <a:pPr>
              <a:spcAft>
                <a:spcPts val="400"/>
              </a:spcAft>
              <a:defRPr/>
            </a:pPr>
            <a:r>
              <a:rPr lang="en-US" altLang="en-US" sz="2800" dirty="0">
                <a:solidFill>
                  <a:schemeClr val="bg1"/>
                </a:solidFill>
                <a:latin typeface="Calibri Light" panose="020F0302020204030204" pitchFamily="34" charset="0"/>
                <a:ea typeface="Arial" charset="0"/>
                <a:cs typeface="Calibri Light" panose="020F0302020204030204" pitchFamily="34" charset="0"/>
              </a:rPr>
              <a:t>Robotics and Artificial </a:t>
            </a:r>
            <a:r>
              <a:rPr lang="en-US" altLang="en-US" sz="2800" dirty="0" err="1">
                <a:solidFill>
                  <a:schemeClr val="bg1"/>
                </a:solidFill>
                <a:latin typeface="Calibri Light" panose="020F0302020204030204" pitchFamily="34" charset="0"/>
                <a:ea typeface="Arial" charset="0"/>
                <a:cs typeface="Calibri Light" panose="020F0302020204030204" pitchFamily="34" charset="0"/>
              </a:rPr>
              <a:t>Inteligence</a:t>
            </a:r>
            <a:r>
              <a:rPr lang="en-US" altLang="en-US" sz="2800" dirty="0">
                <a:solidFill>
                  <a:schemeClr val="bg1"/>
                </a:solidFill>
                <a:latin typeface="Calibri Light" panose="020F0302020204030204" pitchFamily="34" charset="0"/>
                <a:ea typeface="Arial" charset="0"/>
                <a:cs typeface="Calibri Light" panose="020F0302020204030204" pitchFamily="34" charset="0"/>
              </a:rPr>
              <a:t> Research Group</a:t>
            </a:r>
          </a:p>
          <a:p>
            <a:pPr>
              <a:spcAft>
                <a:spcPts val="80"/>
              </a:spcAft>
              <a:defRPr/>
            </a:pPr>
            <a:r>
              <a:rPr lang="en-US" sz="2800" dirty="0">
                <a:solidFill>
                  <a:schemeClr val="bg1"/>
                </a:solidFill>
                <a:latin typeface="Calibri Light" panose="020F0302020204030204" pitchFamily="34" charset="0"/>
                <a:cs typeface="Calibri Light" panose="020F0302020204030204" pitchFamily="34" charset="0"/>
              </a:rPr>
              <a:t>http://</a:t>
            </a:r>
            <a:r>
              <a:rPr lang="en-US" sz="2800" dirty="0" err="1">
                <a:solidFill>
                  <a:schemeClr val="bg1"/>
                </a:solidFill>
                <a:latin typeface="Calibri Light" panose="020F0302020204030204" pitchFamily="34" charset="0"/>
                <a:cs typeface="Calibri Light" panose="020F0302020204030204" pitchFamily="34" charset="0"/>
              </a:rPr>
              <a:t>www.uamt.feec.vutbr.cz</a:t>
            </a:r>
            <a:endParaRPr lang="en-US" altLang="en-US" sz="2800" dirty="0">
              <a:solidFill>
                <a:schemeClr val="bg1"/>
              </a:solidFill>
              <a:latin typeface="Calibri Light" panose="020F0302020204030204" pitchFamily="34" charset="0"/>
              <a:ea typeface="Arial" charset="0"/>
              <a:cs typeface="Calibri Light" panose="020F0302020204030204" pitchFamily="34" charset="0"/>
            </a:endParaRPr>
          </a:p>
        </p:txBody>
      </p:sp>
      <p:sp>
        <p:nvSpPr>
          <p:cNvPr id="33" name="Introduction Textbox">
            <a:extLst>
              <a:ext uri="{FF2B5EF4-FFF2-40B4-BE49-F238E27FC236}">
                <a16:creationId xmlns:a16="http://schemas.microsoft.com/office/drawing/2014/main" id="{CA4C6B06-FE39-BD4D-A7C2-DECED5BA9EC5}"/>
              </a:ext>
            </a:extLst>
          </p:cNvPr>
          <p:cNvSpPr txBox="1">
            <a:spLocks noChangeArrowheads="1"/>
          </p:cNvSpPr>
          <p:nvPr/>
        </p:nvSpPr>
        <p:spPr bwMode="auto">
          <a:xfrm>
            <a:off x="720000" y="5393888"/>
            <a:ext cx="8640000" cy="9584547"/>
          </a:xfrm>
          <a:prstGeom prst="rect">
            <a:avLst/>
          </a:prstGeom>
          <a:noFill/>
          <a:ln>
            <a:noFill/>
          </a:ln>
          <a:effectLst/>
        </p:spPr>
        <p:txBody>
          <a:bodyPr wrap="square">
            <a:spAutoFit/>
          </a:bodyPr>
          <a:lstStyle>
            <a:lvl1pPr>
              <a:defRPr sz="2900">
                <a:solidFill>
                  <a:schemeClr val="tx1"/>
                </a:solidFill>
                <a:latin typeface="Arial Narrow" charset="0"/>
                <a:ea typeface="ＭＳ Ｐゴシック" charset="-128"/>
              </a:defRPr>
            </a:lvl1pPr>
            <a:lvl2pPr marL="742950" indent="-285750">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algn="just">
              <a:lnSpc>
                <a:spcPct val="150000"/>
              </a:lnSpc>
              <a:spcAft>
                <a:spcPts val="1054"/>
              </a:spcAft>
            </a:pPr>
            <a:r>
              <a:rPr lang="en-US" sz="4400" dirty="0">
                <a:solidFill>
                  <a:srgbClr val="0070C0"/>
                </a:solidFill>
                <a:latin typeface="Calibri Light" panose="020F0302020204030204" pitchFamily="34" charset="0"/>
                <a:cs typeface="Calibri Light" panose="020F0302020204030204" pitchFamily="34" charset="0"/>
              </a:rPr>
              <a:t>Introduction</a:t>
            </a:r>
            <a:endParaRPr lang="en-US" altLang="en-US" sz="2800" dirty="0">
              <a:latin typeface="Calibri Light" panose="020F0302020204030204" pitchFamily="34" charset="0"/>
              <a:ea typeface="Arial" charset="0"/>
              <a:cs typeface="Calibri Light" panose="020F0302020204030204" pitchFamily="34" charset="0"/>
            </a:endParaRPr>
          </a:p>
          <a:p>
            <a:pPr algn="just">
              <a:lnSpc>
                <a:spcPct val="150000"/>
              </a:lnSpc>
            </a:pPr>
            <a:r>
              <a:rPr lang="en-US" altLang="en-US" sz="2800" dirty="0">
                <a:latin typeface="Calibri Light" panose="020F0302020204030204" pitchFamily="34" charset="0"/>
                <a:ea typeface="Arial" charset="0"/>
                <a:cs typeface="Calibri Light" panose="020F0302020204030204" pitchFamily="34" charset="0"/>
              </a:rPr>
              <a:t>Learning Deep Convolutional  Neural Network (DCNN) models have very high demanding of computational power and the amount of training data. The performance of the GPUs is continuously growing, as the price of these devices is decreasing. However, the training data, in most cases, still have to be human-annotated, which is the most expensive part of the entire learning process.</a:t>
            </a:r>
          </a:p>
          <a:p>
            <a:pPr algn="just">
              <a:lnSpc>
                <a:spcPct val="150000"/>
              </a:lnSpc>
            </a:pPr>
            <a:endParaRPr lang="en-US" altLang="en-US" sz="2800" dirty="0">
              <a:latin typeface="Calibri Light" panose="020F0302020204030204" pitchFamily="34" charset="0"/>
              <a:ea typeface="Arial" charset="0"/>
              <a:cs typeface="Calibri Light" panose="020F0302020204030204" pitchFamily="34" charset="0"/>
            </a:endParaRPr>
          </a:p>
          <a:p>
            <a:pPr algn="just">
              <a:lnSpc>
                <a:spcPct val="150000"/>
              </a:lnSpc>
            </a:pPr>
            <a:r>
              <a:rPr lang="en-US" altLang="en-US" sz="2800" dirty="0">
                <a:latin typeface="Calibri Light" panose="020F0302020204030204" pitchFamily="34" charset="0"/>
                <a:ea typeface="Arial" charset="0"/>
                <a:cs typeface="Calibri Light" panose="020F0302020204030204" pitchFamily="34" charset="0"/>
              </a:rPr>
              <a:t>We are proposing the method of how we can create annotated training dataset fully automatically without any human interaction with the training images. In this way, we can save hundreds or even thousands of hours of human work.</a:t>
            </a:r>
          </a:p>
        </p:txBody>
      </p:sp>
      <p:sp>
        <p:nvSpPr>
          <p:cNvPr id="40" name="Methods Textbox">
            <a:extLst>
              <a:ext uri="{FF2B5EF4-FFF2-40B4-BE49-F238E27FC236}">
                <a16:creationId xmlns:a16="http://schemas.microsoft.com/office/drawing/2014/main" id="{558E7BF4-CCBE-214F-95D1-604B7C058C3B}"/>
              </a:ext>
            </a:extLst>
          </p:cNvPr>
          <p:cNvSpPr txBox="1"/>
          <p:nvPr/>
        </p:nvSpPr>
        <p:spPr>
          <a:xfrm>
            <a:off x="719999" y="16805484"/>
            <a:ext cx="8640000" cy="9584547"/>
          </a:xfrm>
          <a:prstGeom prst="rect">
            <a:avLst/>
          </a:prstGeom>
          <a:noFill/>
          <a:effectLst/>
        </p:spPr>
        <p:txBody>
          <a:bodyPr wrap="square">
            <a:spAutoFit/>
          </a:bodyPr>
          <a:lstStyle/>
          <a:p>
            <a:pPr algn="just">
              <a:lnSpc>
                <a:spcPct val="150000"/>
              </a:lnSpc>
              <a:spcAft>
                <a:spcPts val="1054"/>
              </a:spcAft>
              <a:defRPr/>
            </a:pPr>
            <a:r>
              <a:rPr lang="en-US" sz="4400" dirty="0">
                <a:solidFill>
                  <a:srgbClr val="0070C0"/>
                </a:solidFill>
                <a:latin typeface="Calibri Light" panose="020F0302020204030204" pitchFamily="34" charset="0"/>
                <a:cs typeface="Calibri Light" panose="020F0302020204030204" pitchFamily="34" charset="0"/>
              </a:rPr>
              <a:t>Datasets</a:t>
            </a:r>
          </a:p>
          <a:p>
            <a:pPr algn="just">
              <a:lnSpc>
                <a:spcPct val="150000"/>
              </a:lnSpc>
            </a:pPr>
            <a:r>
              <a:rPr lang="en-GB" sz="2800" dirty="0">
                <a:solidFill>
                  <a:schemeClr val="tx2"/>
                </a:solidFill>
                <a:latin typeface="Calibri Light" panose="020F0302020204030204" pitchFamily="34" charset="0"/>
                <a:cs typeface="Calibri Light" panose="020F0302020204030204" pitchFamily="34" charset="0"/>
              </a:rPr>
              <a:t>FLIR Dataset</a:t>
            </a:r>
            <a:endParaRPr lang="en-GB" sz="2800" dirty="0">
              <a:latin typeface="Calibri Light" panose="020F0302020204030204" pitchFamily="34" charset="0"/>
              <a:cs typeface="Calibri Light" panose="020F0302020204030204" pitchFamily="34" charset="0"/>
            </a:endParaRPr>
          </a:p>
          <a:p>
            <a:pPr algn="just">
              <a:lnSpc>
                <a:spcPct val="150000"/>
              </a:lnSpc>
            </a:pPr>
            <a:r>
              <a:rPr lang="en-GB" sz="2800" dirty="0">
                <a:latin typeface="Calibri Light" panose="020F0302020204030204" pitchFamily="34" charset="0"/>
                <a:cs typeface="Calibri Light" panose="020F0302020204030204" pitchFamily="34" charset="0"/>
              </a:rPr>
              <a:t>FLIR is a freely available dataset of nearly fifteen thousands thermal images. There are human-annotated pedestrians, bikes and motorbikes, vehicles and dogs. We have used this dataset as a reference for later performance comparison with our automatically generated dataset.</a:t>
            </a:r>
          </a:p>
          <a:p>
            <a:pPr algn="just">
              <a:lnSpc>
                <a:spcPct val="150000"/>
              </a:lnSpc>
            </a:pPr>
            <a:endParaRPr lang="en-GB" sz="2800" dirty="0">
              <a:solidFill>
                <a:schemeClr val="tx2"/>
              </a:solidFill>
              <a:latin typeface="Calibri Light" panose="020F0302020204030204" pitchFamily="34" charset="0"/>
              <a:ea typeface="Arial" charset="0"/>
              <a:cs typeface="Calibri Light" panose="020F0302020204030204" pitchFamily="34" charset="0"/>
            </a:endParaRPr>
          </a:p>
          <a:p>
            <a:pPr algn="just">
              <a:lnSpc>
                <a:spcPct val="150000"/>
              </a:lnSpc>
            </a:pPr>
            <a:r>
              <a:rPr lang="en-GB" sz="2800" dirty="0">
                <a:solidFill>
                  <a:schemeClr val="tx2"/>
                </a:solidFill>
                <a:latin typeface="Calibri Light" panose="020F0302020204030204" pitchFamily="34" charset="0"/>
                <a:ea typeface="Arial" charset="0"/>
                <a:cs typeface="Calibri Light" panose="020F0302020204030204" pitchFamily="34" charset="0"/>
              </a:rPr>
              <a:t>Brno Urban Dataset</a:t>
            </a:r>
            <a:endParaRPr lang="en-US" sz="2800" dirty="0">
              <a:solidFill>
                <a:schemeClr val="tx2"/>
              </a:solidFill>
              <a:latin typeface="Calibri Light" panose="020F0302020204030204" pitchFamily="34" charset="0"/>
              <a:ea typeface="Arial" charset="0"/>
              <a:cs typeface="Calibri Light" panose="020F0302020204030204" pitchFamily="34" charset="0"/>
            </a:endParaRPr>
          </a:p>
          <a:p>
            <a:pPr algn="just">
              <a:lnSpc>
                <a:spcPct val="150000"/>
              </a:lnSpc>
            </a:pPr>
            <a:r>
              <a:rPr lang="en-GB" sz="2800" dirty="0">
                <a:latin typeface="Calibri Light" panose="020F0302020204030204" pitchFamily="34" charset="0"/>
                <a:ea typeface="Arial" charset="0"/>
                <a:cs typeface="Calibri Light" panose="020F0302020204030204" pitchFamily="34" charset="0"/>
              </a:rPr>
              <a:t>Result of our previous work. The dataset contains about 10 hours of real traffic records that contain calibrated LiDAR measurement, and synchronised RGB and IR camera images. We have used this dataset to create automatically generated thermal image dataset.</a:t>
            </a:r>
          </a:p>
        </p:txBody>
      </p:sp>
      <p:sp>
        <p:nvSpPr>
          <p:cNvPr id="41" name="Data Analysis Textbox">
            <a:extLst>
              <a:ext uri="{FF2B5EF4-FFF2-40B4-BE49-F238E27FC236}">
                <a16:creationId xmlns:a16="http://schemas.microsoft.com/office/drawing/2014/main" id="{4FF12106-EDD0-2643-A2B8-29E346C8C53D}"/>
              </a:ext>
            </a:extLst>
          </p:cNvPr>
          <p:cNvSpPr txBox="1"/>
          <p:nvPr/>
        </p:nvSpPr>
        <p:spPr>
          <a:xfrm>
            <a:off x="10801914" y="5374525"/>
            <a:ext cx="8640000" cy="13713882"/>
          </a:xfrm>
          <a:prstGeom prst="rect">
            <a:avLst/>
          </a:prstGeom>
          <a:noFill/>
          <a:effectLst/>
        </p:spPr>
        <p:txBody>
          <a:bodyPr wrap="square">
            <a:spAutoFit/>
          </a:bodyPr>
          <a:lstStyle/>
          <a:p>
            <a:pPr algn="just">
              <a:lnSpc>
                <a:spcPct val="150000"/>
              </a:lnSpc>
              <a:spcAft>
                <a:spcPts val="1054"/>
              </a:spcAft>
              <a:defRPr/>
            </a:pPr>
            <a:r>
              <a:rPr lang="en-US" sz="4400" dirty="0">
                <a:solidFill>
                  <a:srgbClr val="0070C0"/>
                </a:solidFill>
                <a:latin typeface="Calibri Light" panose="020F0302020204030204" pitchFamily="34" charset="0"/>
                <a:cs typeface="Calibri Light" panose="020F0302020204030204" pitchFamily="34" charset="0"/>
              </a:rPr>
              <a:t>Automatically Generated Dataset</a:t>
            </a:r>
          </a:p>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The basic idea of our method is to use the RGB camera - IR camera - LiDAR constellation to map the detections from the RGB image into the thermal one. </a:t>
            </a:r>
          </a:p>
          <a:p>
            <a:pPr indent="-55774" algn="just">
              <a:lnSpc>
                <a:spcPct val="150000"/>
              </a:lnSpc>
              <a:spcAft>
                <a:spcPts val="1000"/>
              </a:spcAft>
              <a:buClr>
                <a:schemeClr val="tx2"/>
              </a:buClr>
              <a:buSzPct val="100000"/>
              <a:defRPr/>
            </a:pPr>
            <a:endParaRPr lang="en-GB" sz="2800" dirty="0">
              <a:latin typeface="Calibri Light" panose="020F0302020204030204" pitchFamily="34" charset="0"/>
              <a:cs typeface="Calibri Light" panose="020F0302020204030204" pitchFamily="34" charset="0"/>
            </a:endParaRPr>
          </a:p>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As the first step, we have used the pre-trained YOLO neural network to detect objects at the RGB image.</a:t>
            </a:r>
          </a:p>
          <a:p>
            <a:pPr indent="-55774" algn="just">
              <a:lnSpc>
                <a:spcPct val="150000"/>
              </a:lnSpc>
              <a:spcAft>
                <a:spcPts val="1000"/>
              </a:spcAft>
              <a:buClr>
                <a:schemeClr val="tx2"/>
              </a:buClr>
              <a:buSzPct val="100000"/>
              <a:defRPr/>
            </a:pPr>
            <a:endParaRPr lang="en-GB" sz="2800" dirty="0">
              <a:latin typeface="Calibri Light" panose="020F0302020204030204" pitchFamily="34" charset="0"/>
              <a:cs typeface="Calibri Light" panose="020F0302020204030204" pitchFamily="34" charset="0"/>
            </a:endParaRPr>
          </a:p>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In the second phase, we have aggregated the LiDAR scans over a longer period, to create a 3D point cloud model of the surrounding. Then we have projected the 3D model into the RGB camera plain. In this way, we have created the depth map for the RGB image.</a:t>
            </a:r>
          </a:p>
          <a:p>
            <a:pPr indent="-55774" algn="just">
              <a:lnSpc>
                <a:spcPct val="150000"/>
              </a:lnSpc>
              <a:spcAft>
                <a:spcPts val="1000"/>
              </a:spcAft>
              <a:buClr>
                <a:schemeClr val="tx2"/>
              </a:buClr>
              <a:buSzPct val="100000"/>
              <a:defRPr/>
            </a:pPr>
            <a:endParaRPr lang="en-GB" sz="2800" dirty="0">
              <a:latin typeface="Calibri Light" panose="020F0302020204030204" pitchFamily="34" charset="0"/>
              <a:cs typeface="Calibri Light" panose="020F0302020204030204" pitchFamily="34" charset="0"/>
            </a:endParaRPr>
          </a:p>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By combining the RGB object detection and the RGB image depth map, we have estimated the distance of the object, and in this way, we have mapped 2D image detection into the 3D space. </a:t>
            </a:r>
          </a:p>
          <a:p>
            <a:pPr indent="-55774" algn="just">
              <a:lnSpc>
                <a:spcPct val="150000"/>
              </a:lnSpc>
              <a:spcAft>
                <a:spcPts val="1000"/>
              </a:spcAft>
              <a:buClr>
                <a:schemeClr val="tx2"/>
              </a:buClr>
              <a:buSzPct val="100000"/>
              <a:defRPr/>
            </a:pPr>
            <a:endParaRPr lang="en-GB" sz="2800" dirty="0">
              <a:latin typeface="Calibri Light" panose="020F0302020204030204" pitchFamily="34" charset="0"/>
              <a:cs typeface="Calibri Light" panose="020F0302020204030204" pitchFamily="34" charset="0"/>
            </a:endParaRPr>
          </a:p>
        </p:txBody>
      </p:sp>
      <p:sp>
        <p:nvSpPr>
          <p:cNvPr id="44" name="Results Textbox">
            <a:extLst>
              <a:ext uri="{FF2B5EF4-FFF2-40B4-BE49-F238E27FC236}">
                <a16:creationId xmlns:a16="http://schemas.microsoft.com/office/drawing/2014/main" id="{3FE262CC-6614-C247-92FC-F182A509E593}"/>
              </a:ext>
            </a:extLst>
          </p:cNvPr>
          <p:cNvSpPr txBox="1"/>
          <p:nvPr/>
        </p:nvSpPr>
        <p:spPr>
          <a:xfrm>
            <a:off x="20785872" y="20918210"/>
            <a:ext cx="8640000" cy="1318181"/>
          </a:xfrm>
          <a:prstGeom prst="rect">
            <a:avLst/>
          </a:prstGeom>
          <a:noFill/>
          <a:effectLst/>
        </p:spPr>
        <p:txBody>
          <a:bodyPr wrap="square">
            <a:spAutoFit/>
          </a:bodyPr>
          <a:lstStyle/>
          <a:p>
            <a:pPr algn="just">
              <a:lnSpc>
                <a:spcPct val="150000"/>
              </a:lnSpc>
            </a:pPr>
            <a:r>
              <a:rPr lang="en-GB" sz="2800" dirty="0">
                <a:solidFill>
                  <a:schemeClr val="tx2"/>
                </a:solidFill>
                <a:latin typeface="Calibri Light" panose="020F0302020204030204" pitchFamily="34" charset="0"/>
                <a:ea typeface="Arial" charset="0"/>
                <a:cs typeface="Calibri Light" panose="020F0302020204030204" pitchFamily="34" charset="0"/>
              </a:rPr>
              <a:t>Brno Urban Dataset</a:t>
            </a:r>
            <a:endParaRPr lang="en-US" sz="2800" dirty="0">
              <a:solidFill>
                <a:schemeClr val="tx2"/>
              </a:solidFill>
              <a:latin typeface="Calibri Light" panose="020F0302020204030204" pitchFamily="34" charset="0"/>
              <a:ea typeface="Arial" charset="0"/>
              <a:cs typeface="Calibri Light" panose="020F0302020204030204" pitchFamily="34" charset="0"/>
            </a:endParaRPr>
          </a:p>
          <a:p>
            <a:pPr algn="just">
              <a:lnSpc>
                <a:spcPct val="150000"/>
              </a:lnSpc>
              <a:spcAft>
                <a:spcPts val="1000"/>
              </a:spcAft>
              <a:defRPr/>
            </a:pPr>
            <a:r>
              <a:rPr lang="en-US" sz="2800" dirty="0">
                <a:latin typeface="Calibri Light" panose="020F0302020204030204" pitchFamily="34" charset="0"/>
                <a:ea typeface="Arial" charset="0"/>
                <a:cs typeface="Calibri Light" panose="020F0302020204030204" pitchFamily="34" charset="0"/>
              </a:rPr>
              <a:t>Lorem Ipsum</a:t>
            </a:r>
          </a:p>
        </p:txBody>
      </p:sp>
      <p:cxnSp>
        <p:nvCxnSpPr>
          <p:cNvPr id="46" name="Horizontal Section Divider" descr="Horizontal Divider">
            <a:extLst>
              <a:ext uri="{FF2B5EF4-FFF2-40B4-BE49-F238E27FC236}">
                <a16:creationId xmlns:a16="http://schemas.microsoft.com/office/drawing/2014/main" id="{59DD5346-694D-BA45-9348-3D08A72D52D2}"/>
              </a:ext>
            </a:extLst>
          </p:cNvPr>
          <p:cNvCxnSpPr>
            <a:cxnSpLocks/>
          </p:cNvCxnSpPr>
          <p:nvPr/>
        </p:nvCxnSpPr>
        <p:spPr bwMode="auto">
          <a:xfrm>
            <a:off x="20160000" y="5760000"/>
            <a:ext cx="0" cy="33840000"/>
          </a:xfrm>
          <a:prstGeom prst="line">
            <a:avLst/>
          </a:prstGeom>
          <a:noFill/>
          <a:ln w="25400" cap="flat" cmpd="sng" algn="ctr">
            <a:solidFill>
              <a:schemeClr val="bg2">
                <a:lumMod val="75000"/>
              </a:schemeClr>
            </a:solidFill>
            <a:prstDash val="dash"/>
            <a:round/>
            <a:headEnd type="none" w="med" len="med"/>
            <a:tailEnd type="none" w="med" len="med"/>
          </a:ln>
          <a:effectLst/>
        </p:spPr>
      </p:cxnSp>
      <p:sp>
        <p:nvSpPr>
          <p:cNvPr id="48" name="Data Analysis Textbox">
            <a:extLst>
              <a:ext uri="{FF2B5EF4-FFF2-40B4-BE49-F238E27FC236}">
                <a16:creationId xmlns:a16="http://schemas.microsoft.com/office/drawing/2014/main" id="{83740D58-4628-8C41-85FA-CC6081B115F0}"/>
              </a:ext>
            </a:extLst>
          </p:cNvPr>
          <p:cNvSpPr txBox="1"/>
          <p:nvPr/>
        </p:nvSpPr>
        <p:spPr>
          <a:xfrm>
            <a:off x="20790829" y="6525116"/>
            <a:ext cx="8640000" cy="3257174"/>
          </a:xfrm>
          <a:prstGeom prst="rect">
            <a:avLst/>
          </a:prstGeom>
          <a:noFill/>
          <a:effectLst/>
        </p:spPr>
        <p:txBody>
          <a:bodyPr wrap="square">
            <a:spAutoFit/>
          </a:bodyPr>
          <a:lstStyle/>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For training, we have used the </a:t>
            </a:r>
            <a:r>
              <a:rPr lang="en-GB" sz="2800" dirty="0" err="1">
                <a:latin typeface="Calibri Light" panose="020F0302020204030204" pitchFamily="34" charset="0"/>
                <a:cs typeface="Calibri Light" panose="020F0302020204030204" pitchFamily="34" charset="0"/>
              </a:rPr>
              <a:t>Ultralytics</a:t>
            </a:r>
            <a:r>
              <a:rPr lang="en-GB" sz="2800" dirty="0">
                <a:latin typeface="Calibri Light" panose="020F0302020204030204" pitchFamily="34" charset="0"/>
                <a:cs typeface="Calibri Light" panose="020F0302020204030204" pitchFamily="34" charset="0"/>
              </a:rPr>
              <a:t> YOLOv5 framework. The framework provides an interface for training and validating neural networks as well as the inference neural network to detect objects on the given images.</a:t>
            </a:r>
          </a:p>
        </p:txBody>
      </p:sp>
      <p:sp>
        <p:nvSpPr>
          <p:cNvPr id="51" name="Conclusion Analysis Textbox">
            <a:extLst>
              <a:ext uri="{FF2B5EF4-FFF2-40B4-BE49-F238E27FC236}">
                <a16:creationId xmlns:a16="http://schemas.microsoft.com/office/drawing/2014/main" id="{670A2E3F-A159-DD49-A6D9-48CF96B81203}"/>
              </a:ext>
            </a:extLst>
          </p:cNvPr>
          <p:cNvSpPr txBox="1"/>
          <p:nvPr/>
        </p:nvSpPr>
        <p:spPr>
          <a:xfrm>
            <a:off x="20880000" y="26358178"/>
            <a:ext cx="8640000" cy="4542141"/>
          </a:xfrm>
          <a:prstGeom prst="rect">
            <a:avLst/>
          </a:prstGeom>
          <a:noFill/>
          <a:effectLst/>
        </p:spPr>
        <p:txBody>
          <a:bodyPr wrap="square">
            <a:spAutoFit/>
          </a:bodyPr>
          <a:lstStyle/>
          <a:p>
            <a:pPr>
              <a:lnSpc>
                <a:spcPct val="150000"/>
              </a:lnSpc>
              <a:spcAft>
                <a:spcPts val="1054"/>
              </a:spcAft>
              <a:defRPr/>
            </a:pPr>
            <a:r>
              <a:rPr lang="en-US" sz="4400" dirty="0">
                <a:solidFill>
                  <a:srgbClr val="0070C0"/>
                </a:solidFill>
                <a:latin typeface="Calibri Light" panose="020F0302020204030204" pitchFamily="34" charset="0"/>
                <a:cs typeface="Calibri Light" panose="020F0302020204030204" pitchFamily="34" charset="0"/>
              </a:rPr>
              <a:t>Conclusion</a:t>
            </a:r>
          </a:p>
          <a:p>
            <a:pPr algn="just">
              <a:lnSpc>
                <a:spcPct val="150000"/>
              </a:lnSpc>
              <a:spcAft>
                <a:spcPts val="1000"/>
              </a:spcAft>
              <a:defRPr/>
            </a:pPr>
            <a:r>
              <a:rPr lang="en-US" sz="2800" dirty="0">
                <a:latin typeface="Calibri Light" panose="020F0302020204030204" pitchFamily="34" charset="0"/>
                <a:ea typeface="Arial" charset="0"/>
                <a:cs typeface="Calibri Light" panose="020F0302020204030204" pitchFamily="34" charset="0"/>
              </a:rPr>
              <a:t>In this work we have shown that it is possible to bypass the very time demanding human annotation process by automating it. Our method have used the the </a:t>
            </a:r>
          </a:p>
          <a:p>
            <a:pPr>
              <a:lnSpc>
                <a:spcPct val="150000"/>
              </a:lnSpc>
              <a:spcAft>
                <a:spcPts val="1000"/>
              </a:spcAft>
              <a:defRPr/>
            </a:pPr>
            <a:r>
              <a:rPr lang="en-US" sz="2800" dirty="0">
                <a:solidFill>
                  <a:schemeClr val="tx2"/>
                </a:solidFill>
                <a:latin typeface="Calibri Light" panose="020F0302020204030204" pitchFamily="34" charset="0"/>
                <a:ea typeface="Arial" charset="0"/>
                <a:cs typeface="Calibri Light" panose="020F0302020204030204" pitchFamily="34" charset="0"/>
              </a:rPr>
              <a:t>Corresponding paper</a:t>
            </a:r>
            <a:br>
              <a:rPr lang="en-US" sz="2800" dirty="0">
                <a:latin typeface="Calibri Light" panose="020F0302020204030204" pitchFamily="34" charset="0"/>
                <a:ea typeface="Arial" charset="0"/>
                <a:cs typeface="Calibri Light" panose="020F0302020204030204" pitchFamily="34" charset="0"/>
              </a:rPr>
            </a:br>
            <a:r>
              <a:rPr lang="en-US" sz="2800" dirty="0">
                <a:latin typeface="Calibri Light" panose="020F0302020204030204" pitchFamily="34" charset="0"/>
                <a:ea typeface="Arial" charset="0"/>
                <a:cs typeface="Calibri Light" panose="020F0302020204030204" pitchFamily="34" charset="0"/>
              </a:rPr>
              <a:t>https://</a:t>
            </a:r>
            <a:r>
              <a:rPr lang="en-US" sz="2800" dirty="0" err="1">
                <a:latin typeface="Calibri Light" panose="020F0302020204030204" pitchFamily="34" charset="0"/>
                <a:ea typeface="Arial" charset="0"/>
                <a:cs typeface="Calibri Light" panose="020F0302020204030204" pitchFamily="34" charset="0"/>
              </a:rPr>
              <a:t>arxiv.com</a:t>
            </a:r>
            <a:r>
              <a:rPr lang="en-US" sz="2800" dirty="0">
                <a:latin typeface="Calibri Light" panose="020F0302020204030204" pitchFamily="34" charset="0"/>
                <a:ea typeface="Arial" charset="0"/>
                <a:cs typeface="Calibri Light" panose="020F0302020204030204" pitchFamily="34" charset="0"/>
              </a:rPr>
              <a:t>/</a:t>
            </a:r>
            <a:r>
              <a:rPr lang="en-US" sz="2800" dirty="0" err="1">
                <a:latin typeface="Calibri Light" panose="020F0302020204030204" pitchFamily="34" charset="0"/>
                <a:ea typeface="Arial" charset="0"/>
                <a:cs typeface="Calibri Light" panose="020F0302020204030204" pitchFamily="34" charset="0"/>
              </a:rPr>
              <a:t>bublebum</a:t>
            </a:r>
            <a:endParaRPr lang="en-US" sz="2800" dirty="0">
              <a:latin typeface="Calibri Light" panose="020F0302020204030204" pitchFamily="34" charset="0"/>
              <a:ea typeface="Arial" charset="0"/>
              <a:cs typeface="Calibri Light" panose="020F0302020204030204" pitchFamily="34" charset="0"/>
            </a:endParaRPr>
          </a:p>
        </p:txBody>
      </p:sp>
      <p:sp>
        <p:nvSpPr>
          <p:cNvPr id="52" name="References Textbox">
            <a:extLst>
              <a:ext uri="{FF2B5EF4-FFF2-40B4-BE49-F238E27FC236}">
                <a16:creationId xmlns:a16="http://schemas.microsoft.com/office/drawing/2014/main" id="{3AFB3EE7-81BE-A44B-8BA5-D438044C007E}"/>
              </a:ext>
            </a:extLst>
          </p:cNvPr>
          <p:cNvSpPr txBox="1"/>
          <p:nvPr/>
        </p:nvSpPr>
        <p:spPr>
          <a:xfrm>
            <a:off x="20880000" y="33259911"/>
            <a:ext cx="8640000" cy="6129755"/>
          </a:xfrm>
          <a:prstGeom prst="rect">
            <a:avLst/>
          </a:prstGeom>
          <a:noFill/>
          <a:effectLst/>
        </p:spPr>
        <p:txBody>
          <a:bodyPr wrap="square">
            <a:spAutoFit/>
          </a:bodyPr>
          <a:lstStyle/>
          <a:p>
            <a:pPr>
              <a:lnSpc>
                <a:spcPct val="150000"/>
              </a:lnSpc>
              <a:spcAft>
                <a:spcPts val="1054"/>
              </a:spcAft>
              <a:buClr>
                <a:schemeClr val="tx2"/>
              </a:buClr>
              <a:defRPr/>
            </a:pPr>
            <a:r>
              <a:rPr lang="en-US" sz="4400" dirty="0">
                <a:solidFill>
                  <a:srgbClr val="0070C0"/>
                </a:solidFill>
                <a:latin typeface="Calibri Light" panose="020F0302020204030204" pitchFamily="34" charset="0"/>
                <a:cs typeface="Calibri Light" panose="020F0302020204030204" pitchFamily="34" charset="0"/>
              </a:rPr>
              <a:t>Contacts</a:t>
            </a:r>
          </a:p>
          <a:p>
            <a:pPr algn="ctr">
              <a:lnSpc>
                <a:spcPct val="150000"/>
              </a:lnSpc>
              <a:spcAft>
                <a:spcPts val="1054"/>
              </a:spcAft>
              <a:buClr>
                <a:schemeClr val="tx2"/>
              </a:buClr>
              <a:defRPr/>
            </a:pPr>
            <a:r>
              <a:rPr lang="en-US" sz="2800" dirty="0">
                <a:latin typeface="Calibri Light" panose="020F0302020204030204" pitchFamily="34" charset="0"/>
                <a:ea typeface="Arial" charset="0"/>
                <a:cs typeface="Calibri Light" panose="020F0302020204030204" pitchFamily="34" charset="0"/>
              </a:rPr>
              <a:t>Adam </a:t>
            </a:r>
            <a:r>
              <a:rPr lang="en-US" sz="2800" dirty="0" err="1">
                <a:latin typeface="Calibri Light" panose="020F0302020204030204" pitchFamily="34" charset="0"/>
                <a:ea typeface="Arial" charset="0"/>
                <a:cs typeface="Calibri Light" panose="020F0302020204030204" pitchFamily="34" charset="0"/>
              </a:rPr>
              <a:t>Ligocki</a:t>
            </a:r>
            <a:r>
              <a:rPr lang="en-US" sz="2800" dirty="0">
                <a:latin typeface="Calibri Light" panose="020F0302020204030204" pitchFamily="34" charset="0"/>
                <a:ea typeface="Arial" charset="0"/>
                <a:cs typeface="Calibri Light" panose="020F0302020204030204" pitchFamily="34" charset="0"/>
              </a:rPr>
              <a:t> – </a:t>
            </a:r>
            <a:r>
              <a:rPr lang="en-GB" sz="2800" dirty="0" err="1">
                <a:latin typeface="Calibri Light" panose="020F0302020204030204" pitchFamily="34" charset="0"/>
                <a:cs typeface="Calibri Light" panose="020F0302020204030204" pitchFamily="34" charset="0"/>
              </a:rPr>
              <a:t>adam.ligocki@vutbr.cz</a:t>
            </a:r>
            <a:r>
              <a:rPr lang="en-GB" sz="2800" dirty="0">
                <a:latin typeface="Calibri Light" panose="020F0302020204030204" pitchFamily="34" charset="0"/>
                <a:cs typeface="Calibri Light" panose="020F0302020204030204" pitchFamily="34" charset="0"/>
              </a:rPr>
              <a:t> </a:t>
            </a:r>
            <a:endParaRPr lang="en-US" sz="2800" dirty="0">
              <a:latin typeface="Calibri Light" panose="020F0302020204030204" pitchFamily="34" charset="0"/>
              <a:ea typeface="Arial" charset="0"/>
              <a:cs typeface="Calibri Light" panose="020F0302020204030204" pitchFamily="34" charset="0"/>
            </a:endParaRPr>
          </a:p>
          <a:p>
            <a:pPr algn="ctr">
              <a:lnSpc>
                <a:spcPct val="150000"/>
              </a:lnSpc>
              <a:spcAft>
                <a:spcPts val="1054"/>
              </a:spcAft>
              <a:buClr>
                <a:schemeClr val="tx2"/>
              </a:buClr>
              <a:defRPr/>
            </a:pPr>
            <a:r>
              <a:rPr lang="en-US" sz="2800" dirty="0" err="1">
                <a:latin typeface="Calibri Light" panose="020F0302020204030204" pitchFamily="34" charset="0"/>
                <a:ea typeface="Arial" charset="0"/>
                <a:cs typeface="Calibri Light" panose="020F0302020204030204" pitchFamily="34" charset="0"/>
              </a:rPr>
              <a:t>Aleš</a:t>
            </a:r>
            <a:r>
              <a:rPr lang="en-US" sz="2800" dirty="0">
                <a:latin typeface="Calibri Light" panose="020F0302020204030204" pitchFamily="34" charset="0"/>
                <a:ea typeface="Arial" charset="0"/>
                <a:cs typeface="Calibri Light" panose="020F0302020204030204" pitchFamily="34" charset="0"/>
              </a:rPr>
              <a:t> </a:t>
            </a:r>
            <a:r>
              <a:rPr lang="en-US" sz="2800" dirty="0" err="1">
                <a:latin typeface="Calibri Light" panose="020F0302020204030204" pitchFamily="34" charset="0"/>
                <a:ea typeface="Arial" charset="0"/>
                <a:cs typeface="Calibri Light" panose="020F0302020204030204" pitchFamily="34" charset="0"/>
              </a:rPr>
              <a:t>Jelínek</a:t>
            </a:r>
            <a:r>
              <a:rPr lang="en-US" sz="2800" dirty="0">
                <a:latin typeface="Calibri Light" panose="020F0302020204030204" pitchFamily="34" charset="0"/>
                <a:ea typeface="Arial" charset="0"/>
                <a:cs typeface="Calibri Light" panose="020F0302020204030204" pitchFamily="34" charset="0"/>
              </a:rPr>
              <a:t> – </a:t>
            </a:r>
            <a:r>
              <a:rPr lang="en-GB" sz="2800" dirty="0" err="1">
                <a:latin typeface="Calibri Light" panose="020F0302020204030204" pitchFamily="34" charset="0"/>
                <a:cs typeface="Calibri Light" panose="020F0302020204030204" pitchFamily="34" charset="0"/>
              </a:rPr>
              <a:t>ales.jelinek@ceitec.vutbr.cz</a:t>
            </a:r>
            <a:r>
              <a:rPr lang="en-GB" sz="2800" dirty="0">
                <a:latin typeface="Calibri Light" panose="020F0302020204030204" pitchFamily="34" charset="0"/>
                <a:cs typeface="Calibri Light" panose="020F0302020204030204" pitchFamily="34" charset="0"/>
              </a:rPr>
              <a:t> </a:t>
            </a:r>
            <a:endParaRPr lang="en-US" sz="2800" dirty="0">
              <a:latin typeface="Calibri Light" panose="020F0302020204030204" pitchFamily="34" charset="0"/>
              <a:ea typeface="Arial" charset="0"/>
              <a:cs typeface="Calibri Light" panose="020F0302020204030204" pitchFamily="34" charset="0"/>
            </a:endParaRPr>
          </a:p>
          <a:p>
            <a:pPr algn="ctr">
              <a:lnSpc>
                <a:spcPct val="150000"/>
              </a:lnSpc>
              <a:spcAft>
                <a:spcPts val="1054"/>
              </a:spcAft>
              <a:buClr>
                <a:schemeClr val="tx2"/>
              </a:buClr>
              <a:defRPr/>
            </a:pPr>
            <a:r>
              <a:rPr lang="en-US" sz="2800" dirty="0" err="1">
                <a:latin typeface="Calibri Light" panose="020F0302020204030204" pitchFamily="34" charset="0"/>
                <a:ea typeface="Arial" charset="0"/>
                <a:cs typeface="Calibri Light" panose="020F0302020204030204" pitchFamily="34" charset="0"/>
              </a:rPr>
              <a:t>Luděk</a:t>
            </a:r>
            <a:r>
              <a:rPr lang="en-US" sz="2800" dirty="0">
                <a:latin typeface="Calibri Light" panose="020F0302020204030204" pitchFamily="34" charset="0"/>
                <a:ea typeface="Arial" charset="0"/>
                <a:cs typeface="Calibri Light" panose="020F0302020204030204" pitchFamily="34" charset="0"/>
              </a:rPr>
              <a:t> </a:t>
            </a:r>
            <a:r>
              <a:rPr lang="en-US" sz="2800" dirty="0" err="1">
                <a:latin typeface="Calibri Light" panose="020F0302020204030204" pitchFamily="34" charset="0"/>
                <a:ea typeface="Arial" charset="0"/>
                <a:cs typeface="Calibri Light" panose="020F0302020204030204" pitchFamily="34" charset="0"/>
              </a:rPr>
              <a:t>Žalud</a:t>
            </a:r>
            <a:r>
              <a:rPr lang="en-US" sz="2800" dirty="0">
                <a:latin typeface="Calibri Light" panose="020F0302020204030204" pitchFamily="34" charset="0"/>
                <a:ea typeface="Arial" charset="0"/>
                <a:cs typeface="Calibri Light" panose="020F0302020204030204" pitchFamily="34" charset="0"/>
              </a:rPr>
              <a:t>  - </a:t>
            </a:r>
            <a:r>
              <a:rPr lang="en-GB" sz="2800" dirty="0" err="1">
                <a:latin typeface="Calibri Light" panose="020F0302020204030204" pitchFamily="34" charset="0"/>
                <a:cs typeface="Calibri Light" panose="020F0302020204030204" pitchFamily="34" charset="0"/>
              </a:rPr>
              <a:t>ludek.zalue@feec.vutbr.cz</a:t>
            </a:r>
            <a:r>
              <a:rPr lang="en-GB" sz="2800" dirty="0">
                <a:latin typeface="Calibri Light" panose="020F0302020204030204" pitchFamily="34" charset="0"/>
                <a:cs typeface="Calibri Light" panose="020F0302020204030204" pitchFamily="34" charset="0"/>
              </a:rPr>
              <a:t> </a:t>
            </a:r>
            <a:endParaRPr lang="en-US" sz="2800" dirty="0">
              <a:latin typeface="Calibri Light" panose="020F0302020204030204" pitchFamily="34" charset="0"/>
              <a:ea typeface="Arial" charset="0"/>
              <a:cs typeface="Calibri Light" panose="020F0302020204030204" pitchFamily="34" charset="0"/>
            </a:endParaRPr>
          </a:p>
          <a:p>
            <a:pPr algn="ctr">
              <a:lnSpc>
                <a:spcPct val="150000"/>
              </a:lnSpc>
              <a:spcAft>
                <a:spcPts val="1054"/>
              </a:spcAft>
              <a:buClr>
                <a:schemeClr val="tx2"/>
              </a:buClr>
              <a:defRPr/>
            </a:pPr>
            <a:r>
              <a:rPr lang="en-GB" sz="2800" dirty="0">
                <a:latin typeface="Calibri Light" panose="020F0302020204030204" pitchFamily="34" charset="0"/>
                <a:cs typeface="Calibri Light" panose="020F0302020204030204" pitchFamily="34" charset="0"/>
              </a:rPr>
              <a:t>Faculty of Electrical Engineering (FEEC), </a:t>
            </a:r>
            <a:br>
              <a:rPr lang="en-GB" sz="2800" dirty="0">
                <a:latin typeface="Calibri Light" panose="020F0302020204030204" pitchFamily="34" charset="0"/>
                <a:cs typeface="Calibri Light" panose="020F0302020204030204" pitchFamily="34" charset="0"/>
              </a:rPr>
            </a:br>
            <a:r>
              <a:rPr lang="en-GB" sz="2800" dirty="0">
                <a:latin typeface="Calibri Light" panose="020F0302020204030204" pitchFamily="34" charset="0"/>
                <a:cs typeface="Calibri Light" panose="020F0302020204030204" pitchFamily="34" charset="0"/>
              </a:rPr>
              <a:t>Robotics and AI research group, </a:t>
            </a:r>
            <a:br>
              <a:rPr lang="en-GB" sz="2800" dirty="0">
                <a:latin typeface="Calibri Light" panose="020F0302020204030204" pitchFamily="34" charset="0"/>
                <a:cs typeface="Calibri Light" panose="020F0302020204030204" pitchFamily="34" charset="0"/>
              </a:rPr>
            </a:br>
            <a:r>
              <a:rPr lang="en-GB" sz="2800" dirty="0">
                <a:latin typeface="Calibri Light" panose="020F0302020204030204" pitchFamily="34" charset="0"/>
                <a:cs typeface="Calibri Light" panose="020F0302020204030204" pitchFamily="34" charset="0"/>
              </a:rPr>
              <a:t>Brno University of Technology, </a:t>
            </a:r>
            <a:r>
              <a:rPr lang="en-GB" sz="2800" dirty="0" err="1">
                <a:latin typeface="Calibri Light" panose="020F0302020204030204" pitchFamily="34" charset="0"/>
                <a:cs typeface="Calibri Light" panose="020F0302020204030204" pitchFamily="34" charset="0"/>
              </a:rPr>
              <a:t>Antoninska</a:t>
            </a:r>
            <a:r>
              <a:rPr lang="en-GB" sz="2800" dirty="0">
                <a:latin typeface="Calibri Light" panose="020F0302020204030204" pitchFamily="34" charset="0"/>
                <a:cs typeface="Calibri Light" panose="020F0302020204030204" pitchFamily="34" charset="0"/>
              </a:rPr>
              <a:t> 1, </a:t>
            </a:r>
            <a:br>
              <a:rPr lang="en-GB" sz="2800" dirty="0">
                <a:latin typeface="Calibri Light" panose="020F0302020204030204" pitchFamily="34" charset="0"/>
                <a:cs typeface="Calibri Light" panose="020F0302020204030204" pitchFamily="34" charset="0"/>
              </a:rPr>
            </a:br>
            <a:r>
              <a:rPr lang="en-GB" sz="2800" dirty="0">
                <a:latin typeface="Calibri Light" panose="020F0302020204030204" pitchFamily="34" charset="0"/>
                <a:cs typeface="Calibri Light" panose="020F0302020204030204" pitchFamily="34" charset="0"/>
              </a:rPr>
              <a:t>Brno, Czechia, </a:t>
            </a:r>
          </a:p>
        </p:txBody>
      </p:sp>
      <p:cxnSp>
        <p:nvCxnSpPr>
          <p:cNvPr id="25" name="Horizontal Section Divider" descr="Horizontal Divider">
            <a:extLst>
              <a:ext uri="{FF2B5EF4-FFF2-40B4-BE49-F238E27FC236}">
                <a16:creationId xmlns:a16="http://schemas.microsoft.com/office/drawing/2014/main" id="{2D8B0737-9345-E341-99EE-685F237ED212}"/>
              </a:ext>
            </a:extLst>
          </p:cNvPr>
          <p:cNvCxnSpPr>
            <a:cxnSpLocks/>
          </p:cNvCxnSpPr>
          <p:nvPr/>
        </p:nvCxnSpPr>
        <p:spPr bwMode="auto">
          <a:xfrm>
            <a:off x="10080000" y="5760000"/>
            <a:ext cx="0" cy="3384000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27" name="Horizontal Section Divider" descr="Horizontal Divider">
            <a:extLst>
              <a:ext uri="{FF2B5EF4-FFF2-40B4-BE49-F238E27FC236}">
                <a16:creationId xmlns:a16="http://schemas.microsoft.com/office/drawing/2014/main" id="{0A0E27E0-B30A-9B46-AA2D-0C3A0099D15B}"/>
              </a:ext>
            </a:extLst>
          </p:cNvPr>
          <p:cNvCxnSpPr>
            <a:cxnSpLocks/>
          </p:cNvCxnSpPr>
          <p:nvPr/>
        </p:nvCxnSpPr>
        <p:spPr bwMode="auto">
          <a:xfrm>
            <a:off x="20160000" y="5760000"/>
            <a:ext cx="0" cy="3384000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28" name="Horizontal Section Divider" descr="Horizontal Divider">
            <a:extLst>
              <a:ext uri="{FF2B5EF4-FFF2-40B4-BE49-F238E27FC236}">
                <a16:creationId xmlns:a16="http://schemas.microsoft.com/office/drawing/2014/main" id="{CE70296C-9F5B-104F-96D6-BF4914D7FA19}"/>
              </a:ext>
            </a:extLst>
          </p:cNvPr>
          <p:cNvCxnSpPr>
            <a:cxnSpLocks/>
          </p:cNvCxnSpPr>
          <p:nvPr/>
        </p:nvCxnSpPr>
        <p:spPr bwMode="auto">
          <a:xfrm>
            <a:off x="719999" y="15961197"/>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29" name="Horizontal Section Divider" descr="Horizontal Divider">
            <a:extLst>
              <a:ext uri="{FF2B5EF4-FFF2-40B4-BE49-F238E27FC236}">
                <a16:creationId xmlns:a16="http://schemas.microsoft.com/office/drawing/2014/main" id="{F5EAB5A0-E8F7-0441-B350-6524D4698355}"/>
              </a:ext>
            </a:extLst>
          </p:cNvPr>
          <p:cNvCxnSpPr>
            <a:cxnSpLocks/>
          </p:cNvCxnSpPr>
          <p:nvPr/>
        </p:nvCxnSpPr>
        <p:spPr bwMode="auto">
          <a:xfrm>
            <a:off x="20880000" y="25683905"/>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30" name="Horizontal Section Divider" descr="Horizontal Divider">
            <a:extLst>
              <a:ext uri="{FF2B5EF4-FFF2-40B4-BE49-F238E27FC236}">
                <a16:creationId xmlns:a16="http://schemas.microsoft.com/office/drawing/2014/main" id="{DB38A095-4C7D-9A43-BC42-B96E546CF934}"/>
              </a:ext>
            </a:extLst>
          </p:cNvPr>
          <p:cNvCxnSpPr>
            <a:cxnSpLocks/>
          </p:cNvCxnSpPr>
          <p:nvPr/>
        </p:nvCxnSpPr>
        <p:spPr bwMode="auto">
          <a:xfrm>
            <a:off x="20880000" y="33065126"/>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sp>
        <p:nvSpPr>
          <p:cNvPr id="36" name="Poster Title">
            <a:extLst>
              <a:ext uri="{FF2B5EF4-FFF2-40B4-BE49-F238E27FC236}">
                <a16:creationId xmlns:a16="http://schemas.microsoft.com/office/drawing/2014/main" id="{03CEB01E-EEB4-9649-8F00-3BD6E10721D0}"/>
              </a:ext>
            </a:extLst>
          </p:cNvPr>
          <p:cNvSpPr>
            <a:spLocks noChangeArrowheads="1"/>
          </p:cNvSpPr>
          <p:nvPr/>
        </p:nvSpPr>
        <p:spPr bwMode="auto">
          <a:xfrm>
            <a:off x="938930" y="478557"/>
            <a:ext cx="24171899" cy="3723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43" tIns="45614" rIns="91243" bIns="45614">
            <a:spAutoFit/>
          </a:bodyPr>
          <a:lstStyle>
            <a:lvl1pPr>
              <a:defRPr sz="2900">
                <a:solidFill>
                  <a:schemeClr val="tx1"/>
                </a:solidFill>
                <a:latin typeface="Arial Narrow" charset="0"/>
                <a:ea typeface="ＭＳ Ｐゴシック" charset="-128"/>
              </a:defRPr>
            </a:lvl1pPr>
            <a:lvl2pPr marL="37931725" indent="-37474525">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a:defRPr/>
            </a:pPr>
            <a:r>
              <a:rPr lang="en-US" altLang="en-US" sz="9600" dirty="0">
                <a:solidFill>
                  <a:schemeClr val="bg1"/>
                </a:solidFill>
                <a:latin typeface="Calibri Light" panose="020F0502020204030204" pitchFamily="34" charset="0"/>
                <a:ea typeface="Arial" charset="0"/>
                <a:cs typeface="Calibri Light" panose="020F0502020204030204" pitchFamily="34" charset="0"/>
              </a:rPr>
              <a:t>Automated RGB to IR DCNN Knowledge Transfer</a:t>
            </a:r>
          </a:p>
          <a:p>
            <a:pPr>
              <a:spcBef>
                <a:spcPts val="600"/>
              </a:spcBef>
              <a:spcAft>
                <a:spcPts val="1800"/>
              </a:spcAft>
              <a:defRPr/>
            </a:pPr>
            <a:r>
              <a:rPr lang="en-US" altLang="en-US" sz="6000" dirty="0">
                <a:solidFill>
                  <a:schemeClr val="bg1"/>
                </a:solidFill>
                <a:latin typeface="Calibri Light" panose="020F0502020204030204" pitchFamily="34" charset="0"/>
                <a:ea typeface="Arial" charset="0"/>
                <a:cs typeface="Calibri Light" panose="020F0502020204030204" pitchFamily="34" charset="0"/>
              </a:rPr>
              <a:t>The Story of How We Let One DCNN to Teach the Another One</a:t>
            </a:r>
            <a:endParaRPr lang="en-US" altLang="en-US" sz="6000" b="1" dirty="0">
              <a:solidFill>
                <a:schemeClr val="bg1"/>
              </a:solidFill>
              <a:latin typeface="Calibri Light" panose="020F0302020204030204" pitchFamily="34" charset="0"/>
              <a:ea typeface="Arial" charset="0"/>
              <a:cs typeface="Calibri Light" panose="020F0302020204030204" pitchFamily="34" charset="0"/>
            </a:endParaRPr>
          </a:p>
          <a:p>
            <a:pPr>
              <a:defRPr/>
            </a:pPr>
            <a:r>
              <a:rPr lang="en-US" altLang="en-US" sz="6000" dirty="0">
                <a:solidFill>
                  <a:schemeClr val="bg1"/>
                </a:solidFill>
                <a:latin typeface="Calibri Light" panose="020F0502020204030204" pitchFamily="34" charset="0"/>
                <a:ea typeface="Arial" charset="0"/>
                <a:cs typeface="Calibri Light" panose="020F0502020204030204" pitchFamily="34" charset="0"/>
              </a:rPr>
              <a:t>Adam </a:t>
            </a:r>
            <a:r>
              <a:rPr lang="en-US" altLang="en-US" sz="6000" dirty="0" err="1">
                <a:solidFill>
                  <a:schemeClr val="bg1"/>
                </a:solidFill>
                <a:latin typeface="Calibri Light" panose="020F0502020204030204" pitchFamily="34" charset="0"/>
                <a:ea typeface="Arial" charset="0"/>
                <a:cs typeface="Calibri Light" panose="020F0502020204030204" pitchFamily="34" charset="0"/>
              </a:rPr>
              <a:t>Ligocki</a:t>
            </a:r>
            <a:r>
              <a:rPr lang="en-US" altLang="en-US" sz="6000" dirty="0">
                <a:solidFill>
                  <a:schemeClr val="bg1"/>
                </a:solidFill>
                <a:latin typeface="Calibri Light" panose="020F0502020204030204" pitchFamily="34" charset="0"/>
                <a:ea typeface="Arial" charset="0"/>
                <a:cs typeface="Calibri Light" panose="020F0502020204030204" pitchFamily="34" charset="0"/>
              </a:rPr>
              <a:t>, </a:t>
            </a:r>
            <a:r>
              <a:rPr lang="en-US" altLang="en-US" sz="6000" dirty="0" err="1">
                <a:solidFill>
                  <a:schemeClr val="bg1"/>
                </a:solidFill>
                <a:latin typeface="Calibri Light" panose="020F0502020204030204" pitchFamily="34" charset="0"/>
                <a:ea typeface="Arial" charset="0"/>
                <a:cs typeface="Calibri Light" panose="020F0502020204030204" pitchFamily="34" charset="0"/>
              </a:rPr>
              <a:t>Aleš</a:t>
            </a:r>
            <a:r>
              <a:rPr lang="en-US" altLang="en-US" sz="6000" dirty="0">
                <a:solidFill>
                  <a:schemeClr val="bg1"/>
                </a:solidFill>
                <a:latin typeface="Calibri Light" panose="020F0502020204030204" pitchFamily="34" charset="0"/>
                <a:ea typeface="Arial" charset="0"/>
                <a:cs typeface="Calibri Light" panose="020F0502020204030204" pitchFamily="34" charset="0"/>
              </a:rPr>
              <a:t> </a:t>
            </a:r>
            <a:r>
              <a:rPr lang="en-US" altLang="en-US" sz="6000" dirty="0" err="1">
                <a:solidFill>
                  <a:schemeClr val="bg1"/>
                </a:solidFill>
                <a:latin typeface="Calibri Light" panose="020F0502020204030204" pitchFamily="34" charset="0"/>
                <a:ea typeface="Arial" charset="0"/>
                <a:cs typeface="Calibri Light" panose="020F0502020204030204" pitchFamily="34" charset="0"/>
              </a:rPr>
              <a:t>Jelínek</a:t>
            </a:r>
            <a:r>
              <a:rPr lang="en-US" altLang="en-US" sz="6000" dirty="0">
                <a:solidFill>
                  <a:schemeClr val="bg1"/>
                </a:solidFill>
                <a:latin typeface="Calibri Light" panose="020F0502020204030204" pitchFamily="34" charset="0"/>
                <a:ea typeface="Arial" charset="0"/>
                <a:cs typeface="Calibri Light" panose="020F0502020204030204" pitchFamily="34" charset="0"/>
              </a:rPr>
              <a:t>, </a:t>
            </a:r>
            <a:r>
              <a:rPr lang="en-US" altLang="en-US" sz="6000" dirty="0" err="1">
                <a:solidFill>
                  <a:schemeClr val="bg1"/>
                </a:solidFill>
                <a:latin typeface="Calibri Light" panose="020F0502020204030204" pitchFamily="34" charset="0"/>
                <a:ea typeface="Arial" charset="0"/>
                <a:cs typeface="Calibri Light" panose="020F0502020204030204" pitchFamily="34" charset="0"/>
              </a:rPr>
              <a:t>Luděk</a:t>
            </a:r>
            <a:r>
              <a:rPr lang="en-US" altLang="en-US" sz="6000" dirty="0">
                <a:solidFill>
                  <a:schemeClr val="bg1"/>
                </a:solidFill>
                <a:latin typeface="Calibri Light" panose="020F0502020204030204" pitchFamily="34" charset="0"/>
                <a:ea typeface="Arial" charset="0"/>
                <a:cs typeface="Calibri Light" panose="020F0502020204030204" pitchFamily="34" charset="0"/>
              </a:rPr>
              <a:t> </a:t>
            </a:r>
            <a:r>
              <a:rPr lang="en-US" altLang="en-US" sz="6000" dirty="0" err="1">
                <a:solidFill>
                  <a:schemeClr val="bg1"/>
                </a:solidFill>
                <a:latin typeface="Calibri Light" panose="020F0502020204030204" pitchFamily="34" charset="0"/>
                <a:ea typeface="Arial" charset="0"/>
                <a:cs typeface="Calibri Light" panose="020F0502020204030204" pitchFamily="34" charset="0"/>
              </a:rPr>
              <a:t>Žalud</a:t>
            </a:r>
            <a:endParaRPr lang="en-US" altLang="en-US" sz="6000" dirty="0">
              <a:solidFill>
                <a:schemeClr val="bg1"/>
              </a:solidFill>
              <a:latin typeface="Calibri Light" panose="020F0502020204030204" pitchFamily="34" charset="0"/>
              <a:ea typeface="Arial" charset="0"/>
              <a:cs typeface="Calibri Light" panose="020F0502020204030204" pitchFamily="34" charset="0"/>
            </a:endParaRPr>
          </a:p>
        </p:txBody>
      </p:sp>
      <p:grpSp>
        <p:nvGrpSpPr>
          <p:cNvPr id="7" name="Group 6">
            <a:extLst>
              <a:ext uri="{FF2B5EF4-FFF2-40B4-BE49-F238E27FC236}">
                <a16:creationId xmlns:a16="http://schemas.microsoft.com/office/drawing/2014/main" id="{2FB5CD32-FD6F-654F-88E0-B36A8B94C1DC}"/>
              </a:ext>
            </a:extLst>
          </p:cNvPr>
          <p:cNvGrpSpPr/>
          <p:nvPr/>
        </p:nvGrpSpPr>
        <p:grpSpPr>
          <a:xfrm>
            <a:off x="719999" y="28824003"/>
            <a:ext cx="8640000" cy="10452222"/>
            <a:chOff x="703985" y="15423730"/>
            <a:chExt cx="8640000" cy="10452222"/>
          </a:xfrm>
        </p:grpSpPr>
        <p:pic>
          <p:nvPicPr>
            <p:cNvPr id="5" name="Picture 4" descr="A picture containing graphical user interface&#10;&#10;Description automatically generated">
              <a:extLst>
                <a:ext uri="{FF2B5EF4-FFF2-40B4-BE49-F238E27FC236}">
                  <a16:creationId xmlns:a16="http://schemas.microsoft.com/office/drawing/2014/main" id="{2625A63B-0EA9-4944-879A-4462E4580D1A}"/>
                </a:ext>
              </a:extLst>
            </p:cNvPr>
            <p:cNvPicPr>
              <a:picLocks noChangeAspect="1"/>
            </p:cNvPicPr>
            <p:nvPr/>
          </p:nvPicPr>
          <p:blipFill>
            <a:blip r:embed="rId5"/>
            <a:stretch>
              <a:fillRect/>
            </a:stretch>
          </p:blipFill>
          <p:spPr>
            <a:xfrm>
              <a:off x="703985" y="15423730"/>
              <a:ext cx="8640000" cy="6168589"/>
            </a:xfrm>
            <a:prstGeom prst="rect">
              <a:avLst/>
            </a:prstGeom>
          </p:spPr>
        </p:pic>
        <p:sp>
          <p:nvSpPr>
            <p:cNvPr id="35" name="Data Analysis Textbox">
              <a:extLst>
                <a:ext uri="{FF2B5EF4-FFF2-40B4-BE49-F238E27FC236}">
                  <a16:creationId xmlns:a16="http://schemas.microsoft.com/office/drawing/2014/main" id="{FB4285C6-0B05-D545-9AAC-78652AE4C25E}"/>
                </a:ext>
              </a:extLst>
            </p:cNvPr>
            <p:cNvSpPr txBox="1"/>
            <p:nvPr/>
          </p:nvSpPr>
          <p:spPr>
            <a:xfrm>
              <a:off x="703985" y="21972448"/>
              <a:ext cx="8640000" cy="3903504"/>
            </a:xfrm>
            <a:prstGeom prst="rect">
              <a:avLst/>
            </a:prstGeom>
            <a:noFill/>
            <a:effectLst/>
          </p:spPr>
          <p:txBody>
            <a:bodyPr wrap="square">
              <a:spAutoFit/>
            </a:bodyPr>
            <a:lstStyle/>
            <a:p>
              <a:pPr indent="-55774" algn="ctr">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Fig. 1 – Left top: RGB image annotated by pretrained neural network; Right top: aggregated 3D point cloud model of the environment; Left bottom: point cloud model projected into the camera frame; Right bottom: original RGB detections have been projected into the thermal image.</a:t>
              </a:r>
            </a:p>
          </p:txBody>
        </p:sp>
      </p:grpSp>
      <p:cxnSp>
        <p:nvCxnSpPr>
          <p:cNvPr id="37" name="Horizontal Section Divider" descr="Horizontal Divider">
            <a:extLst>
              <a:ext uri="{FF2B5EF4-FFF2-40B4-BE49-F238E27FC236}">
                <a16:creationId xmlns:a16="http://schemas.microsoft.com/office/drawing/2014/main" id="{1906AC5B-9FF4-1444-8D00-5D4B98A9B5F9}"/>
              </a:ext>
            </a:extLst>
          </p:cNvPr>
          <p:cNvCxnSpPr>
            <a:cxnSpLocks/>
          </p:cNvCxnSpPr>
          <p:nvPr/>
        </p:nvCxnSpPr>
        <p:spPr bwMode="auto">
          <a:xfrm>
            <a:off x="719999" y="27391197"/>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grpSp>
        <p:nvGrpSpPr>
          <p:cNvPr id="12" name="Group 11">
            <a:extLst>
              <a:ext uri="{FF2B5EF4-FFF2-40B4-BE49-F238E27FC236}">
                <a16:creationId xmlns:a16="http://schemas.microsoft.com/office/drawing/2014/main" id="{F083F0CF-F546-2C41-942E-2742043A69B7}"/>
              </a:ext>
            </a:extLst>
          </p:cNvPr>
          <p:cNvGrpSpPr/>
          <p:nvPr/>
        </p:nvGrpSpPr>
        <p:grpSpPr>
          <a:xfrm>
            <a:off x="10814102" y="18602745"/>
            <a:ext cx="8643827" cy="8432789"/>
            <a:chOff x="10798087" y="13914859"/>
            <a:chExt cx="8643827" cy="8432789"/>
          </a:xfrm>
        </p:grpSpPr>
        <p:pic>
          <p:nvPicPr>
            <p:cNvPr id="4" name="Picture 3" descr="A picture containing graphical user interface&#10;&#10;Description automatically generated">
              <a:extLst>
                <a:ext uri="{FF2B5EF4-FFF2-40B4-BE49-F238E27FC236}">
                  <a16:creationId xmlns:a16="http://schemas.microsoft.com/office/drawing/2014/main" id="{797D8559-BFE7-694C-A282-A04A2DF1A5FB}"/>
                </a:ext>
              </a:extLst>
            </p:cNvPr>
            <p:cNvPicPr>
              <a:picLocks noChangeAspect="1"/>
            </p:cNvPicPr>
            <p:nvPr/>
          </p:nvPicPr>
          <p:blipFill rotWithShape="1">
            <a:blip r:embed="rId6"/>
            <a:srcRect b="33231"/>
            <a:stretch/>
          </p:blipFill>
          <p:spPr>
            <a:xfrm>
              <a:off x="10801914" y="13914859"/>
              <a:ext cx="8640000" cy="6912857"/>
            </a:xfrm>
            <a:prstGeom prst="rect">
              <a:avLst/>
            </a:prstGeom>
          </p:spPr>
        </p:pic>
        <p:sp>
          <p:nvSpPr>
            <p:cNvPr id="38" name="Data Analysis Textbox">
              <a:extLst>
                <a:ext uri="{FF2B5EF4-FFF2-40B4-BE49-F238E27FC236}">
                  <a16:creationId xmlns:a16="http://schemas.microsoft.com/office/drawing/2014/main" id="{5CBC89EC-85A4-1B47-9D1A-E4EB5E9BD9BA}"/>
                </a:ext>
              </a:extLst>
            </p:cNvPr>
            <p:cNvSpPr txBox="1"/>
            <p:nvPr/>
          </p:nvSpPr>
          <p:spPr>
            <a:xfrm>
              <a:off x="10798087" y="21029467"/>
              <a:ext cx="8640000" cy="1318181"/>
            </a:xfrm>
            <a:prstGeom prst="rect">
              <a:avLst/>
            </a:prstGeom>
            <a:noFill/>
            <a:effectLst/>
          </p:spPr>
          <p:txBody>
            <a:bodyPr wrap="square">
              <a:spAutoFit/>
            </a:bodyPr>
            <a:lstStyle/>
            <a:p>
              <a:pPr indent="-55774" algn="ctr">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Fig 2 – Example of FLIR dataset (left column) and our, the BUDIR, automatically generated dataset (right </a:t>
              </a:r>
              <a:r>
                <a:rPr lang="en-GB" sz="2800" dirty="0" err="1">
                  <a:latin typeface="Calibri Light" panose="020F0302020204030204" pitchFamily="34" charset="0"/>
                  <a:cs typeface="Calibri Light" panose="020F0302020204030204" pitchFamily="34" charset="0"/>
                </a:rPr>
                <a:t>columnt</a:t>
              </a:r>
              <a:r>
                <a:rPr lang="en-GB" sz="2800" dirty="0">
                  <a:latin typeface="Calibri Light" panose="020F0302020204030204" pitchFamily="34" charset="0"/>
                  <a:cs typeface="Calibri Light" panose="020F0302020204030204" pitchFamily="34" charset="0"/>
                </a:rPr>
                <a:t>).</a:t>
              </a:r>
            </a:p>
          </p:txBody>
        </p:sp>
      </p:grpSp>
      <p:sp>
        <p:nvSpPr>
          <p:cNvPr id="39" name="Data Analysis Textbox">
            <a:extLst>
              <a:ext uri="{FF2B5EF4-FFF2-40B4-BE49-F238E27FC236}">
                <a16:creationId xmlns:a16="http://schemas.microsoft.com/office/drawing/2014/main" id="{A0889E85-3F89-794E-B64B-324865346737}"/>
              </a:ext>
            </a:extLst>
          </p:cNvPr>
          <p:cNvSpPr txBox="1"/>
          <p:nvPr/>
        </p:nvSpPr>
        <p:spPr>
          <a:xfrm>
            <a:off x="10782072" y="27673326"/>
            <a:ext cx="8640000" cy="4806316"/>
          </a:xfrm>
          <a:prstGeom prst="rect">
            <a:avLst/>
          </a:prstGeom>
          <a:noFill/>
          <a:effectLst/>
        </p:spPr>
        <p:txBody>
          <a:bodyPr wrap="square">
            <a:spAutoFit/>
          </a:bodyPr>
          <a:lstStyle/>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The last step of the method is to project the corners of the frontal face of the detected object's 3D frustum into the IR camera frame. In this way, we get an annotated thermal image. See visualization of the entire process at Fig. 1.</a:t>
            </a:r>
          </a:p>
          <a:p>
            <a:pPr indent="-55774" algn="just">
              <a:lnSpc>
                <a:spcPct val="150000"/>
              </a:lnSpc>
              <a:spcAft>
                <a:spcPts val="1000"/>
              </a:spcAft>
              <a:buClr>
                <a:schemeClr val="tx2"/>
              </a:buClr>
              <a:buSzPct val="100000"/>
              <a:defRPr/>
            </a:pPr>
            <a:endParaRPr lang="en-GB" sz="2800" dirty="0">
              <a:latin typeface="Calibri Light" panose="020F0302020204030204" pitchFamily="34" charset="0"/>
              <a:cs typeface="Calibri Light" panose="020F0302020204030204" pitchFamily="34" charset="0"/>
            </a:endParaRPr>
          </a:p>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In this way we have annotated about 300 000 thermal images (BUDIR dataset). See examples at Fig. 2.</a:t>
            </a:r>
          </a:p>
        </p:txBody>
      </p:sp>
      <p:sp>
        <p:nvSpPr>
          <p:cNvPr id="42" name="Results Textbox">
            <a:extLst>
              <a:ext uri="{FF2B5EF4-FFF2-40B4-BE49-F238E27FC236}">
                <a16:creationId xmlns:a16="http://schemas.microsoft.com/office/drawing/2014/main" id="{13946179-93C7-C742-9B55-F31EC6809717}"/>
              </a:ext>
            </a:extLst>
          </p:cNvPr>
          <p:cNvSpPr txBox="1"/>
          <p:nvPr/>
        </p:nvSpPr>
        <p:spPr>
          <a:xfrm>
            <a:off x="10794260" y="34208149"/>
            <a:ext cx="8640000" cy="4413901"/>
          </a:xfrm>
          <a:prstGeom prst="rect">
            <a:avLst/>
          </a:prstGeom>
          <a:noFill/>
          <a:effectLst/>
        </p:spPr>
        <p:txBody>
          <a:bodyPr wrap="square">
            <a:spAutoFit/>
          </a:bodyPr>
          <a:lstStyle/>
          <a:p>
            <a:pPr algn="just">
              <a:lnSpc>
                <a:spcPct val="150000"/>
              </a:lnSpc>
              <a:spcAft>
                <a:spcPts val="1054"/>
              </a:spcAft>
              <a:defRPr/>
            </a:pPr>
            <a:r>
              <a:rPr lang="en-US" sz="4400" dirty="0">
                <a:solidFill>
                  <a:srgbClr val="0070C0"/>
                </a:solidFill>
                <a:latin typeface="Calibri Light" panose="020F0302020204030204" pitchFamily="34" charset="0"/>
                <a:cs typeface="Calibri Light" panose="020F0302020204030204" pitchFamily="34" charset="0"/>
              </a:rPr>
              <a:t>DCNN Training</a:t>
            </a:r>
          </a:p>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As the neural network, that annotated RGB images is called a "Teacher", because it has provides its knowledge to create the new thermal dataset. Now, as we have the annotated thermal images, we can train a "student" neural network.</a:t>
            </a:r>
            <a:endParaRPr lang="en-US" sz="4400" dirty="0">
              <a:solidFill>
                <a:srgbClr val="0070C0"/>
              </a:solidFill>
              <a:latin typeface="Calibri Light" panose="020F0302020204030204" pitchFamily="34" charset="0"/>
              <a:cs typeface="Calibri Light" panose="020F0302020204030204" pitchFamily="34" charset="0"/>
            </a:endParaRPr>
          </a:p>
        </p:txBody>
      </p:sp>
      <p:cxnSp>
        <p:nvCxnSpPr>
          <p:cNvPr id="43" name="Horizontal Section Divider" descr="Horizontal Divider">
            <a:extLst>
              <a:ext uri="{FF2B5EF4-FFF2-40B4-BE49-F238E27FC236}">
                <a16:creationId xmlns:a16="http://schemas.microsoft.com/office/drawing/2014/main" id="{10F57C78-2C18-B741-98B7-0AF3BD186F00}"/>
              </a:ext>
            </a:extLst>
          </p:cNvPr>
          <p:cNvCxnSpPr>
            <a:cxnSpLocks/>
          </p:cNvCxnSpPr>
          <p:nvPr/>
        </p:nvCxnSpPr>
        <p:spPr bwMode="auto">
          <a:xfrm>
            <a:off x="10794260" y="33570356"/>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pic>
        <p:nvPicPr>
          <p:cNvPr id="14" name="Picture 13" descr="A picture containing indoor, photo, different, room&#10;&#10;Description automatically generated">
            <a:extLst>
              <a:ext uri="{FF2B5EF4-FFF2-40B4-BE49-F238E27FC236}">
                <a16:creationId xmlns:a16="http://schemas.microsoft.com/office/drawing/2014/main" id="{547B1B01-86B5-C54B-91F9-C9DC7B79F5A3}"/>
              </a:ext>
            </a:extLst>
          </p:cNvPr>
          <p:cNvPicPr>
            <a:picLocks noChangeAspect="1"/>
          </p:cNvPicPr>
          <p:nvPr/>
        </p:nvPicPr>
        <p:blipFill>
          <a:blip r:embed="rId7"/>
          <a:stretch>
            <a:fillRect/>
          </a:stretch>
        </p:blipFill>
        <p:spPr>
          <a:xfrm>
            <a:off x="20790823" y="10188680"/>
            <a:ext cx="8639995" cy="6915806"/>
          </a:xfrm>
          <a:prstGeom prst="rect">
            <a:avLst/>
          </a:prstGeom>
        </p:spPr>
      </p:pic>
      <p:sp>
        <p:nvSpPr>
          <p:cNvPr id="47" name="Results Textbox">
            <a:extLst>
              <a:ext uri="{FF2B5EF4-FFF2-40B4-BE49-F238E27FC236}">
                <a16:creationId xmlns:a16="http://schemas.microsoft.com/office/drawing/2014/main" id="{46A777CE-7B6F-2445-9585-AD709D330E67}"/>
              </a:ext>
            </a:extLst>
          </p:cNvPr>
          <p:cNvSpPr txBox="1"/>
          <p:nvPr/>
        </p:nvSpPr>
        <p:spPr>
          <a:xfrm>
            <a:off x="20785872" y="17259829"/>
            <a:ext cx="8640000" cy="3257174"/>
          </a:xfrm>
          <a:prstGeom prst="rect">
            <a:avLst/>
          </a:prstGeom>
          <a:noFill/>
          <a:effectLst/>
        </p:spPr>
        <p:txBody>
          <a:bodyPr wrap="square">
            <a:spAutoFit/>
          </a:bodyPr>
          <a:lstStyle/>
          <a:p>
            <a:pPr algn="ctr">
              <a:lnSpc>
                <a:spcPct val="150000"/>
              </a:lnSpc>
              <a:spcAft>
                <a:spcPts val="1000"/>
              </a:spcAft>
              <a:defRPr/>
            </a:pPr>
            <a:r>
              <a:rPr lang="en-US" sz="2800" dirty="0">
                <a:latin typeface="Calibri Light" panose="020F0302020204030204" pitchFamily="34" charset="0"/>
                <a:ea typeface="Arial" charset="0"/>
                <a:cs typeface="Calibri Light" panose="020F0302020204030204" pitchFamily="34" charset="0"/>
              </a:rPr>
              <a:t>Fig 3. – Comparison of detections by neural networks trained on different datasets. 1</a:t>
            </a:r>
            <a:r>
              <a:rPr lang="en-US" sz="2800" baseline="30000" dirty="0">
                <a:latin typeface="Calibri Light" panose="020F0302020204030204" pitchFamily="34" charset="0"/>
                <a:ea typeface="Arial" charset="0"/>
                <a:cs typeface="Calibri Light" panose="020F0302020204030204" pitchFamily="34" charset="0"/>
              </a:rPr>
              <a:t>st</a:t>
            </a:r>
            <a:r>
              <a:rPr lang="en-US" sz="2800" dirty="0">
                <a:latin typeface="Calibri Light" panose="020F0302020204030204" pitchFamily="34" charset="0"/>
                <a:ea typeface="Arial" charset="0"/>
                <a:cs typeface="Calibri Light" panose="020F0302020204030204" pitchFamily="34" charset="0"/>
              </a:rPr>
              <a:t> column: Ground truth, </a:t>
            </a:r>
            <a:br>
              <a:rPr lang="en-US" sz="2800" dirty="0">
                <a:latin typeface="Calibri Light" panose="020F0302020204030204" pitchFamily="34" charset="0"/>
                <a:ea typeface="Arial" charset="0"/>
                <a:cs typeface="Calibri Light" panose="020F0302020204030204" pitchFamily="34" charset="0"/>
              </a:rPr>
            </a:br>
            <a:r>
              <a:rPr lang="en-US" sz="2800" dirty="0">
                <a:latin typeface="Calibri Light" panose="020F0302020204030204" pitchFamily="34" charset="0"/>
                <a:ea typeface="Arial" charset="0"/>
                <a:cs typeface="Calibri Light" panose="020F0302020204030204" pitchFamily="34" charset="0"/>
              </a:rPr>
              <a:t>2</a:t>
            </a:r>
            <a:r>
              <a:rPr lang="en-US" sz="2800" baseline="30000" dirty="0">
                <a:latin typeface="Calibri Light" panose="020F0302020204030204" pitchFamily="34" charset="0"/>
                <a:ea typeface="Arial" charset="0"/>
                <a:cs typeface="Calibri Light" panose="020F0302020204030204" pitchFamily="34" charset="0"/>
              </a:rPr>
              <a:t>nd</a:t>
            </a:r>
            <a:r>
              <a:rPr lang="en-US" sz="2800" dirty="0">
                <a:latin typeface="Calibri Light" panose="020F0302020204030204" pitchFamily="34" charset="0"/>
                <a:ea typeface="Arial" charset="0"/>
                <a:cs typeface="Calibri Light" panose="020F0302020204030204" pitchFamily="34" charset="0"/>
              </a:rPr>
              <a:t> column: FLIR trained NN, 3</a:t>
            </a:r>
            <a:r>
              <a:rPr lang="en-US" sz="2800" baseline="30000" dirty="0">
                <a:latin typeface="Calibri Light" panose="020F0302020204030204" pitchFamily="34" charset="0"/>
                <a:ea typeface="Arial" charset="0"/>
                <a:cs typeface="Calibri Light" panose="020F0302020204030204" pitchFamily="34" charset="0"/>
              </a:rPr>
              <a:t>rd</a:t>
            </a:r>
            <a:r>
              <a:rPr lang="en-US" sz="2800" dirty="0">
                <a:latin typeface="Calibri Light" panose="020F0302020204030204" pitchFamily="34" charset="0"/>
                <a:ea typeface="Arial" charset="0"/>
                <a:cs typeface="Calibri Light" panose="020F0302020204030204" pitchFamily="34" charset="0"/>
              </a:rPr>
              <a:t> BUDIR trained NN, </a:t>
            </a:r>
            <a:br>
              <a:rPr lang="en-US" sz="2800" dirty="0">
                <a:latin typeface="Calibri Light" panose="020F0302020204030204" pitchFamily="34" charset="0"/>
                <a:ea typeface="Arial" charset="0"/>
                <a:cs typeface="Calibri Light" panose="020F0302020204030204" pitchFamily="34" charset="0"/>
              </a:rPr>
            </a:br>
            <a:r>
              <a:rPr lang="en-US" sz="2800" dirty="0">
                <a:latin typeface="Calibri Light" panose="020F0302020204030204" pitchFamily="34" charset="0"/>
                <a:ea typeface="Arial" charset="0"/>
                <a:cs typeface="Calibri Light" panose="020F0302020204030204" pitchFamily="34" charset="0"/>
              </a:rPr>
              <a:t>4</a:t>
            </a:r>
            <a:r>
              <a:rPr lang="en-US" sz="2800" baseline="30000" dirty="0">
                <a:latin typeface="Calibri Light" panose="020F0302020204030204" pitchFamily="34" charset="0"/>
                <a:ea typeface="Arial" charset="0"/>
                <a:cs typeface="Calibri Light" panose="020F0302020204030204" pitchFamily="34" charset="0"/>
              </a:rPr>
              <a:t>th</a:t>
            </a:r>
            <a:r>
              <a:rPr lang="en-US" sz="2800" dirty="0">
                <a:latin typeface="Calibri Light" panose="020F0302020204030204" pitchFamily="34" charset="0"/>
                <a:ea typeface="Arial" charset="0"/>
                <a:cs typeface="Calibri Light" panose="020F0302020204030204" pitchFamily="34" charset="0"/>
              </a:rPr>
              <a:t> column: fine-tunned BUDIR trained NN </a:t>
            </a:r>
            <a:br>
              <a:rPr lang="en-US" sz="2800" dirty="0">
                <a:latin typeface="Calibri Light" panose="020F0302020204030204" pitchFamily="34" charset="0"/>
                <a:ea typeface="Arial" charset="0"/>
                <a:cs typeface="Calibri Light" panose="020F0302020204030204" pitchFamily="34" charset="0"/>
              </a:rPr>
            </a:br>
            <a:r>
              <a:rPr lang="en-US" sz="2800" dirty="0">
                <a:latin typeface="Calibri Light" panose="020F0302020204030204" pitchFamily="34" charset="0"/>
                <a:ea typeface="Arial" charset="0"/>
                <a:cs typeface="Calibri Light" panose="020F0302020204030204" pitchFamily="34" charset="0"/>
              </a:rPr>
              <a:t>(pretrained weights)</a:t>
            </a:r>
          </a:p>
        </p:txBody>
      </p:sp>
    </p:spTree>
    <p:extLst>
      <p:ext uri="{BB962C8B-B14F-4D97-AF65-F5344CB8AC3E}">
        <p14:creationId xmlns:p14="http://schemas.microsoft.com/office/powerpoint/2010/main" val="509463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D1EFF740-110F-F141-A20B-D228D06C7BE7}"/>
              </a:ext>
            </a:extLst>
          </p:cNvPr>
          <p:cNvSpPr/>
          <p:nvPr/>
        </p:nvSpPr>
        <p:spPr>
          <a:xfrm>
            <a:off x="0" y="0"/>
            <a:ext cx="30272034" cy="4805728"/>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CZ">
              <a:latin typeface="Calibri Light" panose="020F0302020204030204" pitchFamily="34" charset="0"/>
              <a:cs typeface="Calibri Light" panose="020F0302020204030204" pitchFamily="34" charset="0"/>
            </a:endParaRPr>
          </a:p>
        </p:txBody>
      </p:sp>
      <p:sp>
        <p:nvSpPr>
          <p:cNvPr id="6" name="Introduction Textbox">
            <a:extLst>
              <a:ext uri="{FF2B5EF4-FFF2-40B4-BE49-F238E27FC236}">
                <a16:creationId xmlns:a16="http://schemas.microsoft.com/office/drawing/2014/main" id="{0649940D-5981-3D46-BC83-EE0E7153BD12}"/>
              </a:ext>
            </a:extLst>
          </p:cNvPr>
          <p:cNvSpPr txBox="1">
            <a:spLocks noChangeArrowheads="1"/>
          </p:cNvSpPr>
          <p:nvPr/>
        </p:nvSpPr>
        <p:spPr bwMode="auto">
          <a:xfrm>
            <a:off x="720000" y="5393888"/>
            <a:ext cx="8640000" cy="1828578"/>
          </a:xfrm>
          <a:prstGeom prst="rect">
            <a:avLst/>
          </a:prstGeom>
          <a:noFill/>
          <a:ln>
            <a:noFill/>
          </a:ln>
          <a:effectLst/>
        </p:spPr>
        <p:txBody>
          <a:bodyPr wrap="square">
            <a:spAutoFit/>
          </a:bodyPr>
          <a:lstStyle>
            <a:lvl1pPr>
              <a:defRPr sz="2900">
                <a:solidFill>
                  <a:schemeClr val="tx1"/>
                </a:solidFill>
                <a:latin typeface="Arial Narrow" charset="0"/>
                <a:ea typeface="ＭＳ Ｐゴシック" charset="-128"/>
              </a:defRPr>
            </a:lvl1pPr>
            <a:lvl2pPr marL="742950" indent="-285750">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algn="just">
              <a:lnSpc>
                <a:spcPct val="150000"/>
              </a:lnSpc>
              <a:spcAft>
                <a:spcPts val="1054"/>
              </a:spcAft>
            </a:pPr>
            <a:r>
              <a:rPr lang="en-US" sz="4400" dirty="0">
                <a:solidFill>
                  <a:srgbClr val="0070C0"/>
                </a:solidFill>
                <a:latin typeface="Calibri Light" panose="020F0302020204030204" pitchFamily="34" charset="0"/>
                <a:cs typeface="Calibri Light" panose="020F0302020204030204" pitchFamily="34" charset="0"/>
              </a:rPr>
              <a:t>Introduction</a:t>
            </a:r>
          </a:p>
          <a:p>
            <a:pPr algn="just">
              <a:lnSpc>
                <a:spcPct val="150000"/>
              </a:lnSpc>
            </a:pPr>
            <a:r>
              <a:rPr lang="en-US" altLang="en-US" sz="2800" dirty="0">
                <a:latin typeface="Calibri Light" panose="020F0302020204030204" pitchFamily="34" charset="0"/>
                <a:ea typeface="Arial" charset="0"/>
                <a:cs typeface="Calibri Light" panose="020F0302020204030204" pitchFamily="34" charset="0"/>
              </a:rPr>
              <a:t>Lorem Ipsum</a:t>
            </a:r>
          </a:p>
        </p:txBody>
      </p:sp>
      <p:sp>
        <p:nvSpPr>
          <p:cNvPr id="8" name="Methods Textbox">
            <a:extLst>
              <a:ext uri="{FF2B5EF4-FFF2-40B4-BE49-F238E27FC236}">
                <a16:creationId xmlns:a16="http://schemas.microsoft.com/office/drawing/2014/main" id="{AA7FA753-2D88-B74D-95CE-59B5F239C01C}"/>
              </a:ext>
            </a:extLst>
          </p:cNvPr>
          <p:cNvSpPr txBox="1"/>
          <p:nvPr/>
        </p:nvSpPr>
        <p:spPr>
          <a:xfrm>
            <a:off x="720000" y="23596752"/>
            <a:ext cx="8640000" cy="7645555"/>
          </a:xfrm>
          <a:prstGeom prst="rect">
            <a:avLst/>
          </a:prstGeom>
          <a:noFill/>
          <a:effectLst/>
        </p:spPr>
        <p:txBody>
          <a:bodyPr wrap="square">
            <a:spAutoFit/>
          </a:bodyPr>
          <a:lstStyle/>
          <a:p>
            <a:pPr algn="just">
              <a:lnSpc>
                <a:spcPct val="150000"/>
              </a:lnSpc>
              <a:spcAft>
                <a:spcPts val="1054"/>
              </a:spcAft>
              <a:defRPr/>
            </a:pPr>
            <a:r>
              <a:rPr lang="en-US" sz="4400" dirty="0">
                <a:solidFill>
                  <a:srgbClr val="0070C0"/>
                </a:solidFill>
                <a:latin typeface="Calibri Light" panose="020F0302020204030204" pitchFamily="34" charset="0"/>
                <a:cs typeface="Calibri Light" panose="020F0302020204030204" pitchFamily="34" charset="0"/>
              </a:rPr>
              <a:t>Heading</a:t>
            </a:r>
          </a:p>
          <a:p>
            <a:pPr algn="just">
              <a:lnSpc>
                <a:spcPct val="150000"/>
              </a:lnSpc>
            </a:pPr>
            <a:r>
              <a:rPr lang="en-GB" sz="2800" dirty="0">
                <a:latin typeface="Calibri Light" panose="020F0302020204030204" pitchFamily="34" charset="0"/>
                <a:cs typeface="Calibri Light" panose="020F0302020204030204" pitchFamily="34" charset="0"/>
              </a:rPr>
              <a:t>Lorem Ipsum</a:t>
            </a:r>
          </a:p>
          <a:p>
            <a:pPr algn="just">
              <a:lnSpc>
                <a:spcPct val="150000"/>
              </a:lnSpc>
            </a:pPr>
            <a:endParaRPr lang="en-GB" sz="2800" dirty="0">
              <a:latin typeface="Calibri Light" panose="020F0302020204030204" pitchFamily="34" charset="0"/>
              <a:cs typeface="Calibri Light" panose="020F0302020204030204" pitchFamily="34" charset="0"/>
            </a:endParaRPr>
          </a:p>
          <a:p>
            <a:pPr algn="just">
              <a:lnSpc>
                <a:spcPct val="150000"/>
              </a:lnSpc>
            </a:pPr>
            <a:endParaRPr lang="en-GB" sz="2800" dirty="0">
              <a:latin typeface="Calibri Light" panose="020F0302020204030204" pitchFamily="34" charset="0"/>
              <a:cs typeface="Calibri Light" panose="020F0302020204030204" pitchFamily="34" charset="0"/>
            </a:endParaRPr>
          </a:p>
          <a:p>
            <a:pPr algn="just">
              <a:lnSpc>
                <a:spcPct val="150000"/>
              </a:lnSpc>
            </a:pPr>
            <a:r>
              <a:rPr lang="en-GB" sz="2800" dirty="0">
                <a:solidFill>
                  <a:schemeClr val="tx2"/>
                </a:solidFill>
                <a:latin typeface="Calibri Light" panose="020F0302020204030204" pitchFamily="34" charset="0"/>
                <a:cs typeface="Calibri Light" panose="020F0302020204030204" pitchFamily="34" charset="0"/>
              </a:rPr>
              <a:t>Heading</a:t>
            </a:r>
            <a:endParaRPr lang="en-GB" sz="2800" dirty="0">
              <a:latin typeface="Calibri Light" panose="020F0302020204030204" pitchFamily="34" charset="0"/>
              <a:cs typeface="Calibri Light" panose="020F0302020204030204" pitchFamily="34" charset="0"/>
            </a:endParaRPr>
          </a:p>
          <a:p>
            <a:pPr marL="914400" lvl="1" indent="-457200" algn="just">
              <a:lnSpc>
                <a:spcPct val="150000"/>
              </a:lnSpc>
              <a:buFont typeface="Arial" panose="020B0604020202020204" pitchFamily="34" charset="0"/>
              <a:buChar char="•"/>
            </a:pPr>
            <a:r>
              <a:rPr lang="en-US" sz="2800" dirty="0">
                <a:latin typeface="Calibri Light" panose="020F0302020204030204" pitchFamily="34" charset="0"/>
                <a:cs typeface="Calibri Light" panose="020F0302020204030204" pitchFamily="34" charset="0"/>
              </a:rPr>
              <a:t>Option 1</a:t>
            </a:r>
          </a:p>
          <a:p>
            <a:pPr marL="914400" lvl="1" indent="-457200" algn="just">
              <a:lnSpc>
                <a:spcPct val="150000"/>
              </a:lnSpc>
              <a:buFont typeface="Arial" panose="020B0604020202020204" pitchFamily="34" charset="0"/>
              <a:buChar char="•"/>
            </a:pPr>
            <a:r>
              <a:rPr lang="en-US" sz="2800" dirty="0">
                <a:latin typeface="Calibri Light" panose="020F0302020204030204" pitchFamily="34" charset="0"/>
                <a:cs typeface="Calibri Light" panose="020F0302020204030204" pitchFamily="34" charset="0"/>
              </a:rPr>
              <a:t>Option 2</a:t>
            </a:r>
          </a:p>
          <a:p>
            <a:pPr marL="914400" lvl="1" indent="-457200" algn="just">
              <a:lnSpc>
                <a:spcPct val="150000"/>
              </a:lnSpc>
              <a:buFont typeface="Arial" panose="020B0604020202020204" pitchFamily="34" charset="0"/>
              <a:buChar char="•"/>
            </a:pPr>
            <a:r>
              <a:rPr lang="en-US" sz="2800" dirty="0">
                <a:latin typeface="Calibri Light" panose="020F0302020204030204" pitchFamily="34" charset="0"/>
                <a:cs typeface="Calibri Light" panose="020F0302020204030204" pitchFamily="34" charset="0"/>
              </a:rPr>
              <a:t>Option 3</a:t>
            </a:r>
            <a:endParaRPr lang="en-GB" sz="2800" dirty="0">
              <a:latin typeface="Calibri Light" panose="020F0302020204030204" pitchFamily="34" charset="0"/>
              <a:cs typeface="Calibri Light" panose="020F0302020204030204" pitchFamily="34" charset="0"/>
            </a:endParaRPr>
          </a:p>
          <a:p>
            <a:pPr algn="just">
              <a:lnSpc>
                <a:spcPct val="150000"/>
              </a:lnSpc>
            </a:pPr>
            <a:r>
              <a:rPr lang="en-GB" sz="2800" dirty="0">
                <a:latin typeface="Calibri Light" panose="020F0302020204030204" pitchFamily="34" charset="0"/>
                <a:cs typeface="Calibri Light" panose="020F0302020204030204" pitchFamily="34" charset="0"/>
              </a:rPr>
              <a:t> </a:t>
            </a:r>
          </a:p>
          <a:p>
            <a:pPr algn="just">
              <a:lnSpc>
                <a:spcPct val="150000"/>
              </a:lnSpc>
            </a:pPr>
            <a:r>
              <a:rPr lang="en-GB" sz="2800" dirty="0">
                <a:solidFill>
                  <a:schemeClr val="tx2"/>
                </a:solidFill>
                <a:latin typeface="Calibri Light" panose="020F0302020204030204" pitchFamily="34" charset="0"/>
                <a:cs typeface="Calibri Light" panose="020F0302020204030204" pitchFamily="34" charset="0"/>
              </a:rPr>
              <a:t>Heading</a:t>
            </a:r>
            <a:endParaRPr lang="en-US" sz="2800" dirty="0">
              <a:solidFill>
                <a:schemeClr val="tx2"/>
              </a:solidFill>
              <a:latin typeface="Calibri Light" panose="020F0302020204030204" pitchFamily="34" charset="0"/>
              <a:ea typeface="Arial" charset="0"/>
              <a:cs typeface="Calibri Light" panose="020F0302020204030204" pitchFamily="34" charset="0"/>
            </a:endParaRPr>
          </a:p>
          <a:p>
            <a:pPr algn="just">
              <a:lnSpc>
                <a:spcPct val="150000"/>
              </a:lnSpc>
            </a:pPr>
            <a:r>
              <a:rPr lang="en-GB" sz="2800" dirty="0">
                <a:latin typeface="Calibri Light" panose="020F0302020204030204" pitchFamily="34" charset="0"/>
                <a:ea typeface="Arial" charset="0"/>
                <a:cs typeface="Calibri Light" panose="020F0302020204030204" pitchFamily="34" charset="0"/>
              </a:rPr>
              <a:t>Lorem Ipsum</a:t>
            </a:r>
            <a:endParaRPr lang="en-US" sz="2800" dirty="0">
              <a:latin typeface="Calibri Light" panose="020F0302020204030204" pitchFamily="34" charset="0"/>
              <a:ea typeface="Arial" charset="0"/>
              <a:cs typeface="Calibri Light" panose="020F0302020204030204" pitchFamily="34" charset="0"/>
            </a:endParaRPr>
          </a:p>
        </p:txBody>
      </p:sp>
      <p:sp>
        <p:nvSpPr>
          <p:cNvPr id="12" name="Data Analysis Textbox">
            <a:extLst>
              <a:ext uri="{FF2B5EF4-FFF2-40B4-BE49-F238E27FC236}">
                <a16:creationId xmlns:a16="http://schemas.microsoft.com/office/drawing/2014/main" id="{5F99BE15-9622-4B4F-BA04-373D27D974CC}"/>
              </a:ext>
            </a:extLst>
          </p:cNvPr>
          <p:cNvSpPr txBox="1"/>
          <p:nvPr/>
        </p:nvSpPr>
        <p:spPr>
          <a:xfrm>
            <a:off x="10800000" y="5281702"/>
            <a:ext cx="8640000" cy="3377720"/>
          </a:xfrm>
          <a:prstGeom prst="rect">
            <a:avLst/>
          </a:prstGeom>
          <a:noFill/>
          <a:effectLst/>
        </p:spPr>
        <p:txBody>
          <a:bodyPr wrap="square">
            <a:spAutoFit/>
          </a:bodyPr>
          <a:lstStyle/>
          <a:p>
            <a:pPr algn="just">
              <a:lnSpc>
                <a:spcPct val="150000"/>
              </a:lnSpc>
              <a:spcAft>
                <a:spcPts val="1054"/>
              </a:spcAft>
              <a:defRPr/>
            </a:pPr>
            <a:r>
              <a:rPr lang="en-US" sz="4400" dirty="0">
                <a:solidFill>
                  <a:srgbClr val="0070C0"/>
                </a:solidFill>
                <a:latin typeface="Calibri Light" panose="020F0302020204030204" pitchFamily="34" charset="0"/>
                <a:cs typeface="Calibri Light" panose="020F0302020204030204" pitchFamily="34" charset="0"/>
              </a:rPr>
              <a:t>Method</a:t>
            </a:r>
          </a:p>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Lorem Ipsum</a:t>
            </a:r>
          </a:p>
          <a:p>
            <a:pPr indent="-55774" algn="just">
              <a:lnSpc>
                <a:spcPct val="150000"/>
              </a:lnSpc>
              <a:spcAft>
                <a:spcPts val="1000"/>
              </a:spcAft>
              <a:buClr>
                <a:schemeClr val="tx2"/>
              </a:buClr>
              <a:buSzPct val="100000"/>
              <a:defRPr/>
            </a:pPr>
            <a:endParaRPr lang="en-GB" sz="2800" dirty="0">
              <a:latin typeface="Calibri Light" panose="020F0302020204030204" pitchFamily="34" charset="0"/>
              <a:cs typeface="Calibri Light" panose="020F0302020204030204" pitchFamily="34" charset="0"/>
            </a:endParaRPr>
          </a:p>
          <a:p>
            <a:pPr indent="-55774" algn="just">
              <a:lnSpc>
                <a:spcPct val="150000"/>
              </a:lnSpc>
              <a:spcAft>
                <a:spcPts val="1000"/>
              </a:spcAft>
              <a:buClr>
                <a:schemeClr val="tx2"/>
              </a:buClr>
              <a:buSzPct val="100000"/>
              <a:defRPr/>
            </a:pPr>
            <a:endParaRPr lang="en-GB" sz="2800" dirty="0">
              <a:latin typeface="Calibri Light" panose="020F0302020204030204" pitchFamily="34" charset="0"/>
              <a:cs typeface="Calibri Light" panose="020F0302020204030204" pitchFamily="34" charset="0"/>
            </a:endParaRPr>
          </a:p>
        </p:txBody>
      </p:sp>
      <p:sp>
        <p:nvSpPr>
          <p:cNvPr id="31" name="Results Textbox">
            <a:extLst>
              <a:ext uri="{FF2B5EF4-FFF2-40B4-BE49-F238E27FC236}">
                <a16:creationId xmlns:a16="http://schemas.microsoft.com/office/drawing/2014/main" id="{EFF62E85-4A19-624A-8DB8-2C3678C24CB1}"/>
              </a:ext>
            </a:extLst>
          </p:cNvPr>
          <p:cNvSpPr txBox="1"/>
          <p:nvPr/>
        </p:nvSpPr>
        <p:spPr>
          <a:xfrm>
            <a:off x="20880000" y="5281702"/>
            <a:ext cx="8640000" cy="1828578"/>
          </a:xfrm>
          <a:prstGeom prst="rect">
            <a:avLst/>
          </a:prstGeom>
          <a:noFill/>
          <a:effectLst/>
        </p:spPr>
        <p:txBody>
          <a:bodyPr wrap="square">
            <a:spAutoFit/>
          </a:bodyPr>
          <a:lstStyle/>
          <a:p>
            <a:pPr algn="just">
              <a:lnSpc>
                <a:spcPct val="150000"/>
              </a:lnSpc>
              <a:spcAft>
                <a:spcPts val="1054"/>
              </a:spcAft>
              <a:defRPr/>
            </a:pPr>
            <a:r>
              <a:rPr lang="en-US" sz="4400" dirty="0">
                <a:solidFill>
                  <a:srgbClr val="0070C0"/>
                </a:solidFill>
                <a:latin typeface="Calibri Light" panose="020F0302020204030204" pitchFamily="34" charset="0"/>
                <a:cs typeface="Calibri Light" panose="020F0302020204030204" pitchFamily="34" charset="0"/>
              </a:rPr>
              <a:t>Details</a:t>
            </a:r>
          </a:p>
          <a:p>
            <a:pPr algn="just">
              <a:lnSpc>
                <a:spcPct val="150000"/>
              </a:lnSpc>
              <a:spcAft>
                <a:spcPts val="1000"/>
              </a:spcAft>
              <a:defRPr/>
            </a:pPr>
            <a:r>
              <a:rPr lang="en-US" sz="2800" dirty="0">
                <a:latin typeface="Calibri Light" panose="020F0302020204030204" pitchFamily="34" charset="0"/>
                <a:ea typeface="Arial" charset="0"/>
                <a:cs typeface="Calibri Light" panose="020F0302020204030204" pitchFamily="34" charset="0"/>
              </a:rPr>
              <a:t>Lorem Ipsum</a:t>
            </a:r>
          </a:p>
        </p:txBody>
      </p:sp>
      <p:sp>
        <p:nvSpPr>
          <p:cNvPr id="82" name="Rectangle 81">
            <a:extLst>
              <a:ext uri="{FF2B5EF4-FFF2-40B4-BE49-F238E27FC236}">
                <a16:creationId xmlns:a16="http://schemas.microsoft.com/office/drawing/2014/main" id="{BA6E04AD-B4F3-6A41-856A-B83C9C91EDDB}"/>
              </a:ext>
            </a:extLst>
          </p:cNvPr>
          <p:cNvSpPr/>
          <p:nvPr/>
        </p:nvSpPr>
        <p:spPr>
          <a:xfrm>
            <a:off x="0" y="40460842"/>
            <a:ext cx="30272038" cy="2336571"/>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CZ">
              <a:latin typeface="Calibri Light" panose="020F0302020204030204" pitchFamily="34" charset="0"/>
              <a:cs typeface="Calibri Light" panose="020F0302020204030204" pitchFamily="34" charset="0"/>
            </a:endParaRPr>
          </a:p>
        </p:txBody>
      </p:sp>
      <p:sp>
        <p:nvSpPr>
          <p:cNvPr id="80" name="Contact information">
            <a:extLst>
              <a:ext uri="{FF2B5EF4-FFF2-40B4-BE49-F238E27FC236}">
                <a16:creationId xmlns:a16="http://schemas.microsoft.com/office/drawing/2014/main" id="{AF962D58-0E5E-7846-9966-35B2F20114F9}"/>
              </a:ext>
            </a:extLst>
          </p:cNvPr>
          <p:cNvSpPr/>
          <p:nvPr/>
        </p:nvSpPr>
        <p:spPr>
          <a:xfrm>
            <a:off x="21644533" y="40908116"/>
            <a:ext cx="8241498" cy="1496100"/>
          </a:xfrm>
          <a:prstGeom prst="rect">
            <a:avLst/>
          </a:prstGeom>
        </p:spPr>
        <p:txBody>
          <a:bodyPr wrap="square">
            <a:noAutofit/>
          </a:bodyPr>
          <a:lstStyle/>
          <a:p>
            <a:pPr>
              <a:spcAft>
                <a:spcPts val="400"/>
              </a:spcAft>
              <a:defRPr/>
            </a:pPr>
            <a:r>
              <a:rPr lang="en-US" altLang="en-US" sz="2800" dirty="0">
                <a:solidFill>
                  <a:schemeClr val="bg1"/>
                </a:solidFill>
                <a:latin typeface="Calibri Light" panose="020F0302020204030204" pitchFamily="34" charset="0"/>
                <a:ea typeface="Arial" charset="0"/>
                <a:cs typeface="Calibri Light" panose="020F0302020204030204" pitchFamily="34" charset="0"/>
              </a:rPr>
              <a:t>Central European Institute of Technology</a:t>
            </a:r>
          </a:p>
          <a:p>
            <a:pPr>
              <a:spcAft>
                <a:spcPts val="400"/>
              </a:spcAft>
              <a:defRPr/>
            </a:pPr>
            <a:r>
              <a:rPr lang="en-US" altLang="en-US" sz="2800" dirty="0">
                <a:solidFill>
                  <a:schemeClr val="bg1"/>
                </a:solidFill>
                <a:latin typeface="Calibri Light" panose="020F0302020204030204" pitchFamily="34" charset="0"/>
                <a:ea typeface="Arial" charset="0"/>
                <a:cs typeface="Calibri Light" panose="020F0302020204030204" pitchFamily="34" charset="0"/>
              </a:rPr>
              <a:t>Cybernetics in Material Science Research Group</a:t>
            </a:r>
          </a:p>
          <a:p>
            <a:pPr>
              <a:spcAft>
                <a:spcPts val="80"/>
              </a:spcAft>
              <a:defRPr/>
            </a:pPr>
            <a:r>
              <a:rPr lang="en-US" sz="2800" dirty="0">
                <a:solidFill>
                  <a:schemeClr val="bg1"/>
                </a:solidFill>
                <a:latin typeface="Calibri Light" panose="020F0302020204030204" pitchFamily="34" charset="0"/>
                <a:cs typeface="Calibri Light" panose="020F0302020204030204" pitchFamily="34" charset="0"/>
              </a:rPr>
              <a:t>https://</a:t>
            </a:r>
            <a:r>
              <a:rPr lang="en-US" sz="2800" dirty="0" err="1">
                <a:solidFill>
                  <a:schemeClr val="bg1"/>
                </a:solidFill>
                <a:latin typeface="Calibri Light" panose="020F0302020204030204" pitchFamily="34" charset="0"/>
                <a:cs typeface="Calibri Light" panose="020F0302020204030204" pitchFamily="34" charset="0"/>
              </a:rPr>
              <a:t>www.ceitec.eu</a:t>
            </a:r>
            <a:endParaRPr lang="en-US" altLang="en-US" sz="2800" dirty="0">
              <a:solidFill>
                <a:schemeClr val="bg1"/>
              </a:solidFill>
              <a:latin typeface="Calibri Light" panose="020F0302020204030204" pitchFamily="34" charset="0"/>
              <a:ea typeface="Arial" charset="0"/>
              <a:cs typeface="Calibri Light" panose="020F0302020204030204" pitchFamily="34" charset="0"/>
            </a:endParaRPr>
          </a:p>
        </p:txBody>
      </p:sp>
      <p:pic>
        <p:nvPicPr>
          <p:cNvPr id="2" name="Picture 1">
            <a:extLst>
              <a:ext uri="{FF2B5EF4-FFF2-40B4-BE49-F238E27FC236}">
                <a16:creationId xmlns:a16="http://schemas.microsoft.com/office/drawing/2014/main" id="{5B691C1F-9661-B34A-8E0A-C05EB54E96B0}"/>
              </a:ext>
            </a:extLst>
          </p:cNvPr>
          <p:cNvPicPr>
            <a:picLocks noChangeAspect="1"/>
          </p:cNvPicPr>
          <p:nvPr/>
        </p:nvPicPr>
        <p:blipFill>
          <a:blip r:embed="rId2"/>
          <a:stretch>
            <a:fillRect/>
          </a:stretch>
        </p:blipFill>
        <p:spPr>
          <a:xfrm>
            <a:off x="9579767" y="40824316"/>
            <a:ext cx="11112500" cy="1663700"/>
          </a:xfrm>
          <a:prstGeom prst="rect">
            <a:avLst/>
          </a:prstGeom>
        </p:spPr>
      </p:pic>
      <p:grpSp>
        <p:nvGrpSpPr>
          <p:cNvPr id="3" name="Group 2">
            <a:extLst>
              <a:ext uri="{FF2B5EF4-FFF2-40B4-BE49-F238E27FC236}">
                <a16:creationId xmlns:a16="http://schemas.microsoft.com/office/drawing/2014/main" id="{2AC9008A-562D-4D45-BCF2-EC586E80EB0D}"/>
              </a:ext>
            </a:extLst>
          </p:cNvPr>
          <p:cNvGrpSpPr/>
          <p:nvPr/>
        </p:nvGrpSpPr>
        <p:grpSpPr>
          <a:xfrm>
            <a:off x="24513574" y="124157"/>
            <a:ext cx="4128313" cy="4510494"/>
            <a:chOff x="24515722" y="-87575"/>
            <a:chExt cx="4128313" cy="4510494"/>
          </a:xfrm>
        </p:grpSpPr>
        <p:pic>
          <p:nvPicPr>
            <p:cNvPr id="85" name="Picture 84" descr="A picture containing drawing&#10;&#10;Description automatically generated">
              <a:extLst>
                <a:ext uri="{FF2B5EF4-FFF2-40B4-BE49-F238E27FC236}">
                  <a16:creationId xmlns:a16="http://schemas.microsoft.com/office/drawing/2014/main" id="{D8E6EAC8-2FA2-8846-9D88-040100F3C5DB}"/>
                </a:ext>
              </a:extLst>
            </p:cNvPr>
            <p:cNvPicPr>
              <a:picLocks noChangeAspect="1"/>
            </p:cNvPicPr>
            <p:nvPr/>
          </p:nvPicPr>
          <p:blipFill>
            <a:blip r:embed="rId3">
              <a:alphaModFix/>
            </a:blip>
            <a:stretch>
              <a:fillRect/>
            </a:stretch>
          </p:blipFill>
          <p:spPr>
            <a:xfrm>
              <a:off x="24601275" y="-87575"/>
              <a:ext cx="3957208" cy="3957208"/>
            </a:xfrm>
            <a:prstGeom prst="rect">
              <a:avLst/>
            </a:prstGeom>
          </p:spPr>
        </p:pic>
        <p:sp>
          <p:nvSpPr>
            <p:cNvPr id="86" name="Poster Title">
              <a:extLst>
                <a:ext uri="{FF2B5EF4-FFF2-40B4-BE49-F238E27FC236}">
                  <a16:creationId xmlns:a16="http://schemas.microsoft.com/office/drawing/2014/main" id="{8CE20B19-5753-364D-8EDC-6B1548F9CE40}"/>
                </a:ext>
              </a:extLst>
            </p:cNvPr>
            <p:cNvSpPr>
              <a:spLocks noChangeArrowheads="1"/>
            </p:cNvSpPr>
            <p:nvPr/>
          </p:nvSpPr>
          <p:spPr bwMode="auto">
            <a:xfrm>
              <a:off x="24515722" y="3337323"/>
              <a:ext cx="4128313" cy="1085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43" tIns="45614" rIns="91243" bIns="45614">
              <a:spAutoFit/>
            </a:bodyPr>
            <a:lstStyle>
              <a:lvl1pPr>
                <a:defRPr sz="2900">
                  <a:solidFill>
                    <a:schemeClr val="tx1"/>
                  </a:solidFill>
                  <a:latin typeface="Arial Narrow" charset="0"/>
                  <a:ea typeface="ＭＳ Ｐゴシック" charset="-128"/>
                </a:defRPr>
              </a:lvl1pPr>
              <a:lvl2pPr marL="37931725" indent="-37474525">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eaLnBrk="1" hangingPunct="1">
                <a:lnSpc>
                  <a:spcPct val="150000"/>
                </a:lnSpc>
                <a:spcBef>
                  <a:spcPts val="0"/>
                </a:spcBef>
                <a:spcAft>
                  <a:spcPts val="0"/>
                </a:spcAft>
                <a:defRPr/>
              </a:pPr>
              <a:r>
                <a:rPr lang="en-US" altLang="en-US" sz="4800" dirty="0">
                  <a:solidFill>
                    <a:schemeClr val="bg1"/>
                  </a:solidFill>
                  <a:latin typeface="Calibri Light" panose="020F0302020204030204" pitchFamily="34" charset="0"/>
                  <a:ea typeface="Arial" charset="0"/>
                  <a:cs typeface="Calibri Light" panose="020F0302020204030204" pitchFamily="34" charset="0"/>
                </a:rPr>
                <a:t>Robotics and AI</a:t>
              </a:r>
            </a:p>
          </p:txBody>
        </p:sp>
      </p:grpSp>
      <p:sp>
        <p:nvSpPr>
          <p:cNvPr id="42" name="Data Analysis Textbox">
            <a:extLst>
              <a:ext uri="{FF2B5EF4-FFF2-40B4-BE49-F238E27FC236}">
                <a16:creationId xmlns:a16="http://schemas.microsoft.com/office/drawing/2014/main" id="{0CA32BB2-48DA-9F44-9251-CE59278A9EE0}"/>
              </a:ext>
            </a:extLst>
          </p:cNvPr>
          <p:cNvSpPr txBox="1"/>
          <p:nvPr/>
        </p:nvSpPr>
        <p:spPr>
          <a:xfrm>
            <a:off x="10799999" y="21137915"/>
            <a:ext cx="8640000" cy="671851"/>
          </a:xfrm>
          <a:prstGeom prst="rect">
            <a:avLst/>
          </a:prstGeom>
          <a:noFill/>
          <a:effectLst/>
        </p:spPr>
        <p:txBody>
          <a:bodyPr wrap="square">
            <a:spAutoFit/>
          </a:bodyPr>
          <a:lstStyle/>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Lorem Ipsum</a:t>
            </a:r>
          </a:p>
        </p:txBody>
      </p:sp>
      <p:sp>
        <p:nvSpPr>
          <p:cNvPr id="43" name="Data Analysis Textbox">
            <a:extLst>
              <a:ext uri="{FF2B5EF4-FFF2-40B4-BE49-F238E27FC236}">
                <a16:creationId xmlns:a16="http://schemas.microsoft.com/office/drawing/2014/main" id="{B4D823F9-3095-2448-A702-9454F1C91A27}"/>
              </a:ext>
            </a:extLst>
          </p:cNvPr>
          <p:cNvSpPr txBox="1"/>
          <p:nvPr/>
        </p:nvSpPr>
        <p:spPr>
          <a:xfrm>
            <a:off x="10799999" y="23199244"/>
            <a:ext cx="8640000" cy="671851"/>
          </a:xfrm>
          <a:prstGeom prst="rect">
            <a:avLst/>
          </a:prstGeom>
          <a:noFill/>
          <a:effectLst/>
        </p:spPr>
        <p:txBody>
          <a:bodyPr wrap="square">
            <a:spAutoFit/>
          </a:bodyPr>
          <a:lstStyle/>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Lorem Ipsum</a:t>
            </a:r>
          </a:p>
        </p:txBody>
      </p:sp>
      <p:pic>
        <p:nvPicPr>
          <p:cNvPr id="26" name="Picture 25">
            <a:extLst>
              <a:ext uri="{FF2B5EF4-FFF2-40B4-BE49-F238E27FC236}">
                <a16:creationId xmlns:a16="http://schemas.microsoft.com/office/drawing/2014/main" id="{D4B303DA-C1F3-BC47-9D8D-B5F32E8B70DE}"/>
              </a:ext>
            </a:extLst>
          </p:cNvPr>
          <p:cNvPicPr>
            <a:picLocks noChangeAspect="1"/>
          </p:cNvPicPr>
          <p:nvPr/>
        </p:nvPicPr>
        <p:blipFill>
          <a:blip r:embed="rId4"/>
          <a:stretch>
            <a:fillRect/>
          </a:stretch>
        </p:blipFill>
        <p:spPr>
          <a:xfrm>
            <a:off x="1960250" y="40621116"/>
            <a:ext cx="6159500" cy="2070100"/>
          </a:xfrm>
          <a:prstGeom prst="rect">
            <a:avLst/>
          </a:prstGeom>
        </p:spPr>
      </p:pic>
      <p:sp>
        <p:nvSpPr>
          <p:cNvPr id="33" name="Conclusion Analysis Textbox">
            <a:extLst>
              <a:ext uri="{FF2B5EF4-FFF2-40B4-BE49-F238E27FC236}">
                <a16:creationId xmlns:a16="http://schemas.microsoft.com/office/drawing/2014/main" id="{4066B9A4-2269-014F-B14D-746078D7A944}"/>
              </a:ext>
            </a:extLst>
          </p:cNvPr>
          <p:cNvSpPr txBox="1"/>
          <p:nvPr/>
        </p:nvSpPr>
        <p:spPr>
          <a:xfrm>
            <a:off x="20880000" y="21069898"/>
            <a:ext cx="8640000" cy="6219523"/>
          </a:xfrm>
          <a:prstGeom prst="rect">
            <a:avLst/>
          </a:prstGeom>
          <a:noFill/>
          <a:effectLst/>
        </p:spPr>
        <p:txBody>
          <a:bodyPr wrap="square">
            <a:spAutoFit/>
          </a:bodyPr>
          <a:lstStyle/>
          <a:p>
            <a:pPr>
              <a:lnSpc>
                <a:spcPct val="150000"/>
              </a:lnSpc>
              <a:spcAft>
                <a:spcPts val="1054"/>
              </a:spcAft>
              <a:defRPr/>
            </a:pPr>
            <a:r>
              <a:rPr lang="en-US" sz="4400" dirty="0">
                <a:solidFill>
                  <a:srgbClr val="0070C0"/>
                </a:solidFill>
                <a:latin typeface="Calibri Light" panose="020F0302020204030204" pitchFamily="34" charset="0"/>
                <a:cs typeface="Calibri Light" panose="020F0302020204030204" pitchFamily="34" charset="0"/>
              </a:rPr>
              <a:t>Conclusion</a:t>
            </a:r>
          </a:p>
          <a:p>
            <a:pPr algn="just">
              <a:lnSpc>
                <a:spcPct val="150000"/>
              </a:lnSpc>
              <a:spcAft>
                <a:spcPts val="1000"/>
              </a:spcAft>
              <a:defRPr/>
            </a:pPr>
            <a:r>
              <a:rPr lang="en-US" sz="2800" dirty="0">
                <a:latin typeface="Calibri Light" panose="020F0302020204030204" pitchFamily="34" charset="0"/>
                <a:ea typeface="Arial" charset="0"/>
                <a:cs typeface="Calibri Light" panose="020F0302020204030204" pitchFamily="34" charset="0"/>
              </a:rPr>
              <a:t>Lorem Ipsum</a:t>
            </a:r>
          </a:p>
          <a:p>
            <a:pPr>
              <a:lnSpc>
                <a:spcPct val="150000"/>
              </a:lnSpc>
              <a:spcAft>
                <a:spcPts val="1000"/>
              </a:spcAft>
              <a:defRPr/>
            </a:pPr>
            <a:endParaRPr lang="en-US" sz="2800" dirty="0">
              <a:latin typeface="Calibri Light" panose="020F0302020204030204" pitchFamily="34" charset="0"/>
              <a:ea typeface="Arial" charset="0"/>
              <a:cs typeface="Calibri Light" panose="020F0302020204030204" pitchFamily="34" charset="0"/>
            </a:endParaRPr>
          </a:p>
          <a:p>
            <a:pPr>
              <a:lnSpc>
                <a:spcPct val="150000"/>
              </a:lnSpc>
              <a:spcAft>
                <a:spcPts val="1000"/>
              </a:spcAft>
              <a:defRPr/>
            </a:pPr>
            <a:r>
              <a:rPr lang="en-US" sz="2800" dirty="0">
                <a:solidFill>
                  <a:schemeClr val="tx2"/>
                </a:solidFill>
                <a:latin typeface="Calibri Light" panose="020F0302020204030204" pitchFamily="34" charset="0"/>
                <a:ea typeface="Arial" charset="0"/>
                <a:cs typeface="Calibri Light" panose="020F0302020204030204" pitchFamily="34" charset="0"/>
              </a:rPr>
              <a:t>Source Codes</a:t>
            </a:r>
            <a:br>
              <a:rPr lang="en-US" sz="2800" dirty="0">
                <a:latin typeface="Calibri Light" panose="020F0302020204030204" pitchFamily="34" charset="0"/>
                <a:ea typeface="Arial" charset="0"/>
                <a:cs typeface="Calibri Light" panose="020F0302020204030204" pitchFamily="34" charset="0"/>
              </a:rPr>
            </a:br>
            <a:r>
              <a:rPr lang="en-US" sz="2800" dirty="0">
                <a:latin typeface="Calibri Light" panose="020F0302020204030204" pitchFamily="34" charset="0"/>
                <a:ea typeface="Arial" charset="0"/>
                <a:cs typeface="Calibri Light" panose="020F0302020204030204" pitchFamily="34" charset="0"/>
              </a:rPr>
              <a:t>https://Lorem </a:t>
            </a:r>
          </a:p>
          <a:p>
            <a:pPr>
              <a:lnSpc>
                <a:spcPct val="150000"/>
              </a:lnSpc>
              <a:spcAft>
                <a:spcPts val="1000"/>
              </a:spcAft>
              <a:defRPr/>
            </a:pPr>
            <a:endParaRPr lang="en-US" sz="2800" dirty="0">
              <a:latin typeface="Calibri Light" panose="020F0302020204030204" pitchFamily="34" charset="0"/>
              <a:ea typeface="Arial" charset="0"/>
              <a:cs typeface="Calibri Light" panose="020F0302020204030204" pitchFamily="34" charset="0"/>
            </a:endParaRPr>
          </a:p>
          <a:p>
            <a:pPr>
              <a:lnSpc>
                <a:spcPct val="150000"/>
              </a:lnSpc>
              <a:spcAft>
                <a:spcPts val="1000"/>
              </a:spcAft>
              <a:defRPr/>
            </a:pPr>
            <a:r>
              <a:rPr lang="en-US" sz="2800" dirty="0">
                <a:solidFill>
                  <a:schemeClr val="tx2"/>
                </a:solidFill>
                <a:latin typeface="Calibri Light" panose="020F0302020204030204" pitchFamily="34" charset="0"/>
                <a:ea typeface="Arial" charset="0"/>
                <a:cs typeface="Calibri Light" panose="020F0302020204030204" pitchFamily="34" charset="0"/>
              </a:rPr>
              <a:t>Corresponding paper</a:t>
            </a:r>
            <a:br>
              <a:rPr lang="en-US" sz="2800" dirty="0">
                <a:latin typeface="Calibri Light" panose="020F0302020204030204" pitchFamily="34" charset="0"/>
                <a:ea typeface="Arial" charset="0"/>
                <a:cs typeface="Calibri Light" panose="020F0302020204030204" pitchFamily="34" charset="0"/>
              </a:rPr>
            </a:br>
            <a:r>
              <a:rPr lang="en-US" sz="2800" dirty="0">
                <a:latin typeface="Calibri Light" panose="020F0302020204030204" pitchFamily="34" charset="0"/>
                <a:ea typeface="Arial" charset="0"/>
                <a:cs typeface="Calibri Light" panose="020F0302020204030204" pitchFamily="34" charset="0"/>
              </a:rPr>
              <a:t>https://Lorem</a:t>
            </a:r>
          </a:p>
        </p:txBody>
      </p:sp>
      <p:sp>
        <p:nvSpPr>
          <p:cNvPr id="34" name="References Textbox">
            <a:extLst>
              <a:ext uri="{FF2B5EF4-FFF2-40B4-BE49-F238E27FC236}">
                <a16:creationId xmlns:a16="http://schemas.microsoft.com/office/drawing/2014/main" id="{EFC93CD7-037D-D248-9D06-1F454EBEACE5}"/>
              </a:ext>
            </a:extLst>
          </p:cNvPr>
          <p:cNvSpPr txBox="1"/>
          <p:nvPr/>
        </p:nvSpPr>
        <p:spPr>
          <a:xfrm>
            <a:off x="20880000" y="33259911"/>
            <a:ext cx="8640000" cy="6129755"/>
          </a:xfrm>
          <a:prstGeom prst="rect">
            <a:avLst/>
          </a:prstGeom>
          <a:noFill/>
          <a:effectLst/>
        </p:spPr>
        <p:txBody>
          <a:bodyPr wrap="square">
            <a:spAutoFit/>
          </a:bodyPr>
          <a:lstStyle/>
          <a:p>
            <a:pPr>
              <a:lnSpc>
                <a:spcPct val="150000"/>
              </a:lnSpc>
              <a:spcAft>
                <a:spcPts val="1054"/>
              </a:spcAft>
              <a:buClr>
                <a:schemeClr val="tx2"/>
              </a:buClr>
              <a:defRPr/>
            </a:pPr>
            <a:r>
              <a:rPr lang="en-US" sz="4400" dirty="0">
                <a:solidFill>
                  <a:srgbClr val="0070C0"/>
                </a:solidFill>
                <a:latin typeface="Calibri Light" panose="020F0302020204030204" pitchFamily="34" charset="0"/>
                <a:cs typeface="Calibri Light" panose="020F0302020204030204" pitchFamily="34" charset="0"/>
              </a:rPr>
              <a:t>Contacts</a:t>
            </a:r>
          </a:p>
          <a:p>
            <a:pPr algn="ctr">
              <a:lnSpc>
                <a:spcPct val="150000"/>
              </a:lnSpc>
              <a:spcAft>
                <a:spcPts val="1054"/>
              </a:spcAft>
              <a:buClr>
                <a:schemeClr val="tx2"/>
              </a:buClr>
              <a:defRPr/>
            </a:pPr>
            <a:r>
              <a:rPr lang="en-US" sz="2800" dirty="0">
                <a:latin typeface="Calibri Light" panose="020F0302020204030204" pitchFamily="34" charset="0"/>
                <a:ea typeface="Arial" charset="0"/>
                <a:cs typeface="Calibri Light" panose="020F0302020204030204" pitchFamily="34" charset="0"/>
              </a:rPr>
              <a:t>Name Surname - </a:t>
            </a:r>
            <a:r>
              <a:rPr lang="en-GB" sz="2800" dirty="0" err="1">
                <a:latin typeface="Calibri Light" panose="020F0302020204030204" pitchFamily="34" charset="0"/>
                <a:cs typeface="Calibri Light" panose="020F0302020204030204" pitchFamily="34" charset="0"/>
              </a:rPr>
              <a:t>email@vutbr.cz</a:t>
            </a:r>
            <a:r>
              <a:rPr lang="en-GB" sz="2800" dirty="0">
                <a:latin typeface="Calibri Light" panose="020F0302020204030204" pitchFamily="34" charset="0"/>
                <a:cs typeface="Calibri Light" panose="020F0302020204030204" pitchFamily="34" charset="0"/>
              </a:rPr>
              <a:t> </a:t>
            </a:r>
            <a:endParaRPr lang="en-US" sz="2800" dirty="0">
              <a:latin typeface="Calibri Light" panose="020F0302020204030204" pitchFamily="34" charset="0"/>
              <a:ea typeface="Arial" charset="0"/>
              <a:cs typeface="Calibri Light" panose="020F0302020204030204" pitchFamily="34" charset="0"/>
            </a:endParaRPr>
          </a:p>
          <a:p>
            <a:pPr algn="ctr">
              <a:lnSpc>
                <a:spcPct val="150000"/>
              </a:lnSpc>
              <a:spcAft>
                <a:spcPts val="1054"/>
              </a:spcAft>
              <a:buClr>
                <a:schemeClr val="tx2"/>
              </a:buClr>
              <a:defRPr/>
            </a:pPr>
            <a:r>
              <a:rPr lang="en-US" sz="2800" dirty="0">
                <a:latin typeface="Calibri Light" panose="020F0302020204030204" pitchFamily="34" charset="0"/>
                <a:ea typeface="Arial" charset="0"/>
                <a:cs typeface="Calibri Light" panose="020F0302020204030204" pitchFamily="34" charset="0"/>
              </a:rPr>
              <a:t>Name Surname - </a:t>
            </a:r>
            <a:r>
              <a:rPr lang="en-GB" sz="2800" dirty="0" err="1">
                <a:latin typeface="Calibri Light" panose="020F0302020204030204" pitchFamily="34" charset="0"/>
                <a:cs typeface="Calibri Light" panose="020F0302020204030204" pitchFamily="34" charset="0"/>
              </a:rPr>
              <a:t>email@vutbr.cz</a:t>
            </a:r>
            <a:r>
              <a:rPr lang="en-GB" sz="2800" dirty="0">
                <a:latin typeface="Calibri Light" panose="020F0302020204030204" pitchFamily="34" charset="0"/>
                <a:cs typeface="Calibri Light" panose="020F0302020204030204" pitchFamily="34" charset="0"/>
              </a:rPr>
              <a:t> </a:t>
            </a:r>
            <a:endParaRPr lang="en-US" sz="2800" dirty="0">
              <a:latin typeface="Calibri Light" panose="020F0302020204030204" pitchFamily="34" charset="0"/>
              <a:ea typeface="Arial" charset="0"/>
              <a:cs typeface="Calibri Light" panose="020F0302020204030204" pitchFamily="34" charset="0"/>
            </a:endParaRPr>
          </a:p>
          <a:p>
            <a:pPr algn="ctr">
              <a:lnSpc>
                <a:spcPct val="150000"/>
              </a:lnSpc>
              <a:spcAft>
                <a:spcPts val="1054"/>
              </a:spcAft>
              <a:buClr>
                <a:schemeClr val="tx2"/>
              </a:buClr>
              <a:defRPr/>
            </a:pPr>
            <a:r>
              <a:rPr lang="en-US" sz="2800" dirty="0">
                <a:latin typeface="Calibri Light" panose="020F0302020204030204" pitchFamily="34" charset="0"/>
                <a:ea typeface="Arial" charset="0"/>
                <a:cs typeface="Calibri Light" panose="020F0302020204030204" pitchFamily="34" charset="0"/>
              </a:rPr>
              <a:t>Name Surname - </a:t>
            </a:r>
            <a:r>
              <a:rPr lang="en-GB" sz="2800" dirty="0" err="1">
                <a:latin typeface="Calibri Light" panose="020F0302020204030204" pitchFamily="34" charset="0"/>
                <a:cs typeface="Calibri Light" panose="020F0302020204030204" pitchFamily="34" charset="0"/>
              </a:rPr>
              <a:t>email@vutbr.cz</a:t>
            </a:r>
            <a:r>
              <a:rPr lang="en-GB" sz="2800" dirty="0">
                <a:latin typeface="Calibri Light" panose="020F0302020204030204" pitchFamily="34" charset="0"/>
                <a:cs typeface="Calibri Light" panose="020F0302020204030204" pitchFamily="34" charset="0"/>
              </a:rPr>
              <a:t> </a:t>
            </a:r>
            <a:endParaRPr lang="en-US" sz="2800" dirty="0">
              <a:latin typeface="Calibri Light" panose="020F0302020204030204" pitchFamily="34" charset="0"/>
              <a:ea typeface="Arial" charset="0"/>
              <a:cs typeface="Calibri Light" panose="020F0302020204030204" pitchFamily="34" charset="0"/>
            </a:endParaRPr>
          </a:p>
          <a:p>
            <a:pPr algn="ctr">
              <a:lnSpc>
                <a:spcPct val="150000"/>
              </a:lnSpc>
              <a:spcAft>
                <a:spcPts val="1054"/>
              </a:spcAft>
              <a:buClr>
                <a:schemeClr val="tx2"/>
              </a:buClr>
              <a:defRPr/>
            </a:pPr>
            <a:r>
              <a:rPr lang="en-GB" sz="2800" dirty="0">
                <a:latin typeface="Calibri Light" panose="020F0302020204030204" pitchFamily="34" charset="0"/>
                <a:cs typeface="Calibri Light" panose="020F0302020204030204" pitchFamily="34" charset="0"/>
              </a:rPr>
              <a:t>Central European Institute of Technology (CEITEC), Cybernetics in Material Science research group, Brno University of Technology, </a:t>
            </a:r>
            <a:r>
              <a:rPr lang="en-GB" sz="2800" dirty="0" err="1">
                <a:latin typeface="Calibri Light" panose="020F0302020204030204" pitchFamily="34" charset="0"/>
                <a:cs typeface="Calibri Light" panose="020F0302020204030204" pitchFamily="34" charset="0"/>
              </a:rPr>
              <a:t>Purkynova</a:t>
            </a:r>
            <a:r>
              <a:rPr lang="en-GB" sz="2800" dirty="0">
                <a:latin typeface="Calibri Light" panose="020F0302020204030204" pitchFamily="34" charset="0"/>
                <a:cs typeface="Calibri Light" panose="020F0302020204030204" pitchFamily="34" charset="0"/>
              </a:rPr>
              <a:t> 123, </a:t>
            </a:r>
            <a:br>
              <a:rPr lang="en-GB" sz="2800" dirty="0">
                <a:latin typeface="Calibri Light" panose="020F0302020204030204" pitchFamily="34" charset="0"/>
                <a:cs typeface="Calibri Light" panose="020F0302020204030204" pitchFamily="34" charset="0"/>
              </a:rPr>
            </a:br>
            <a:r>
              <a:rPr lang="en-GB" sz="2800" dirty="0">
                <a:latin typeface="Calibri Light" panose="020F0302020204030204" pitchFamily="34" charset="0"/>
                <a:cs typeface="Calibri Light" panose="020F0302020204030204" pitchFamily="34" charset="0"/>
              </a:rPr>
              <a:t>Brno - </a:t>
            </a:r>
            <a:r>
              <a:rPr lang="en-GB" sz="2800" dirty="0" err="1">
                <a:latin typeface="Calibri Light" panose="020F0302020204030204" pitchFamily="34" charset="0"/>
                <a:cs typeface="Calibri Light" panose="020F0302020204030204" pitchFamily="34" charset="0"/>
              </a:rPr>
              <a:t>Kralovo</a:t>
            </a:r>
            <a:r>
              <a:rPr lang="en-GB" sz="2800" dirty="0">
                <a:latin typeface="Calibri Light" panose="020F0302020204030204" pitchFamily="34" charset="0"/>
                <a:cs typeface="Calibri Light" panose="020F0302020204030204" pitchFamily="34" charset="0"/>
              </a:rPr>
              <a:t> Pole, Czechia, </a:t>
            </a:r>
          </a:p>
        </p:txBody>
      </p:sp>
      <p:sp>
        <p:nvSpPr>
          <p:cNvPr id="37" name="Poster Title">
            <a:extLst>
              <a:ext uri="{FF2B5EF4-FFF2-40B4-BE49-F238E27FC236}">
                <a16:creationId xmlns:a16="http://schemas.microsoft.com/office/drawing/2014/main" id="{92B3AD2A-70A8-8548-A540-DC78D9D90E70}"/>
              </a:ext>
            </a:extLst>
          </p:cNvPr>
          <p:cNvSpPr>
            <a:spLocks noChangeArrowheads="1"/>
          </p:cNvSpPr>
          <p:nvPr/>
        </p:nvSpPr>
        <p:spPr bwMode="auto">
          <a:xfrm>
            <a:off x="938931" y="478557"/>
            <a:ext cx="21133921" cy="38008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43" tIns="45614" rIns="91243" bIns="45614">
            <a:spAutoFit/>
          </a:bodyPr>
          <a:lstStyle>
            <a:lvl1pPr>
              <a:defRPr sz="2900">
                <a:solidFill>
                  <a:schemeClr val="tx1"/>
                </a:solidFill>
                <a:latin typeface="Arial Narrow" charset="0"/>
                <a:ea typeface="ＭＳ Ｐゴシック" charset="-128"/>
              </a:defRPr>
            </a:lvl1pPr>
            <a:lvl2pPr marL="37931725" indent="-37474525">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a:defRPr/>
            </a:pPr>
            <a:r>
              <a:rPr lang="en-US" altLang="en-US" sz="9600" b="1" dirty="0">
                <a:solidFill>
                  <a:schemeClr val="bg1"/>
                </a:solidFill>
                <a:latin typeface="Calibri Light" panose="020F0302020204030204" pitchFamily="34" charset="0"/>
                <a:ea typeface="Arial" charset="0"/>
                <a:cs typeface="Calibri Light" panose="020F0302020204030204" pitchFamily="34" charset="0"/>
              </a:rPr>
              <a:t>Main Title</a:t>
            </a:r>
          </a:p>
          <a:p>
            <a:pPr>
              <a:spcBef>
                <a:spcPts val="600"/>
              </a:spcBef>
              <a:spcAft>
                <a:spcPts val="1800"/>
              </a:spcAft>
              <a:defRPr/>
            </a:pPr>
            <a:r>
              <a:rPr lang="en-US" altLang="en-US" sz="6000" b="1" dirty="0">
                <a:solidFill>
                  <a:schemeClr val="bg1"/>
                </a:solidFill>
                <a:latin typeface="Calibri Light" panose="020F0302020204030204" pitchFamily="34" charset="0"/>
                <a:ea typeface="Arial" charset="0"/>
                <a:cs typeface="Calibri Light" panose="020F0302020204030204" pitchFamily="34" charset="0"/>
              </a:rPr>
              <a:t>Additional </a:t>
            </a:r>
            <a:r>
              <a:rPr lang="en-US" altLang="en-US" sz="6000" b="1" dirty="0" err="1">
                <a:solidFill>
                  <a:schemeClr val="bg1"/>
                </a:solidFill>
                <a:latin typeface="Calibri Light" panose="020F0302020204030204" pitchFamily="34" charset="0"/>
                <a:ea typeface="Arial" charset="0"/>
                <a:cs typeface="Calibri Light" panose="020F0302020204030204" pitchFamily="34" charset="0"/>
              </a:rPr>
              <a:t>titile</a:t>
            </a:r>
            <a:endParaRPr lang="en-US" altLang="en-US" sz="6000" b="1" dirty="0">
              <a:solidFill>
                <a:schemeClr val="bg1"/>
              </a:solidFill>
              <a:latin typeface="Calibri Light" panose="020F0302020204030204" pitchFamily="34" charset="0"/>
              <a:ea typeface="Arial" charset="0"/>
              <a:cs typeface="Calibri Light" panose="020F0302020204030204" pitchFamily="34" charset="0"/>
            </a:endParaRPr>
          </a:p>
          <a:p>
            <a:pPr>
              <a:spcBef>
                <a:spcPts val="600"/>
              </a:spcBef>
              <a:spcAft>
                <a:spcPts val="1800"/>
              </a:spcAft>
              <a:defRPr/>
            </a:pPr>
            <a:r>
              <a:rPr lang="en-US" altLang="en-US" sz="6000" b="1" dirty="0">
                <a:solidFill>
                  <a:schemeClr val="bg1"/>
                </a:solidFill>
                <a:latin typeface="Calibri Light" panose="020F0302020204030204" pitchFamily="34" charset="0"/>
                <a:ea typeface="Arial" charset="0"/>
                <a:cs typeface="Calibri Light" panose="020F0302020204030204" pitchFamily="34" charset="0"/>
              </a:rPr>
              <a:t>Name Surname, Name Surname, Name Surname</a:t>
            </a:r>
          </a:p>
        </p:txBody>
      </p:sp>
      <p:graphicFrame>
        <p:nvGraphicFramePr>
          <p:cNvPr id="38" name="Table 37">
            <a:extLst>
              <a:ext uri="{FF2B5EF4-FFF2-40B4-BE49-F238E27FC236}">
                <a16:creationId xmlns:a16="http://schemas.microsoft.com/office/drawing/2014/main" id="{09B2898D-7667-824A-8530-5E2428AD8A16}"/>
              </a:ext>
            </a:extLst>
          </p:cNvPr>
          <p:cNvGraphicFramePr>
            <a:graphicFrameLocks noGrp="1"/>
          </p:cNvGraphicFramePr>
          <p:nvPr>
            <p:extLst>
              <p:ext uri="{D42A27DB-BD31-4B8C-83A1-F6EECF244321}">
                <p14:modId xmlns:p14="http://schemas.microsoft.com/office/powerpoint/2010/main" val="3217645726"/>
              </p:ext>
            </p:extLst>
          </p:nvPr>
        </p:nvGraphicFramePr>
        <p:xfrm>
          <a:off x="10800000" y="13708660"/>
          <a:ext cx="8640000" cy="6736811"/>
        </p:xfrm>
        <a:graphic>
          <a:graphicData uri="http://schemas.openxmlformats.org/drawingml/2006/table">
            <a:tbl>
              <a:tblPr firstRow="1" bandRow="1">
                <a:tableStyleId>{FABFCF23-3B69-468F-B69F-88F6DE6A72F2}</a:tableStyleId>
              </a:tblPr>
              <a:tblGrid>
                <a:gridCol w="1728000">
                  <a:extLst>
                    <a:ext uri="{9D8B030D-6E8A-4147-A177-3AD203B41FA5}">
                      <a16:colId xmlns:a16="http://schemas.microsoft.com/office/drawing/2014/main" val="748295235"/>
                    </a:ext>
                  </a:extLst>
                </a:gridCol>
                <a:gridCol w="1702252">
                  <a:extLst>
                    <a:ext uri="{9D8B030D-6E8A-4147-A177-3AD203B41FA5}">
                      <a16:colId xmlns:a16="http://schemas.microsoft.com/office/drawing/2014/main" val="1123346142"/>
                    </a:ext>
                  </a:extLst>
                </a:gridCol>
                <a:gridCol w="1753748">
                  <a:extLst>
                    <a:ext uri="{9D8B030D-6E8A-4147-A177-3AD203B41FA5}">
                      <a16:colId xmlns:a16="http://schemas.microsoft.com/office/drawing/2014/main" val="40586869"/>
                    </a:ext>
                  </a:extLst>
                </a:gridCol>
                <a:gridCol w="1728000">
                  <a:extLst>
                    <a:ext uri="{9D8B030D-6E8A-4147-A177-3AD203B41FA5}">
                      <a16:colId xmlns:a16="http://schemas.microsoft.com/office/drawing/2014/main" val="198013220"/>
                    </a:ext>
                  </a:extLst>
                </a:gridCol>
                <a:gridCol w="1728000">
                  <a:extLst>
                    <a:ext uri="{9D8B030D-6E8A-4147-A177-3AD203B41FA5}">
                      <a16:colId xmlns:a16="http://schemas.microsoft.com/office/drawing/2014/main" val="3209335840"/>
                    </a:ext>
                  </a:extLst>
                </a:gridCol>
              </a:tblGrid>
              <a:tr h="1318642">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0070C0"/>
                    </a:solidFill>
                  </a:tcPr>
                </a:tc>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0070C0"/>
                    </a:solidFill>
                  </a:tcPr>
                </a:tc>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0070C0"/>
                    </a:solidFill>
                  </a:tcPr>
                </a:tc>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0070C0"/>
                    </a:solidFill>
                  </a:tcPr>
                </a:tc>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0070C0"/>
                    </a:solidFill>
                  </a:tcPr>
                </a:tc>
                <a:extLst>
                  <a:ext uri="{0D108BD9-81ED-4DB2-BD59-A6C34878D82A}">
                    <a16:rowId xmlns:a16="http://schemas.microsoft.com/office/drawing/2014/main" val="3370446247"/>
                  </a:ext>
                </a:extLst>
              </a:tr>
              <a:tr h="1379747">
                <a:tc>
                  <a:txBody>
                    <a:bodyPr/>
                    <a:lstStyle/>
                    <a:p>
                      <a:pPr algn="ctr"/>
                      <a:r>
                        <a:rPr lang="en-CZ" sz="2800" dirty="0"/>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extLst>
                  <a:ext uri="{0D108BD9-81ED-4DB2-BD59-A6C34878D82A}">
                    <a16:rowId xmlns:a16="http://schemas.microsoft.com/office/drawing/2014/main" val="4009179126"/>
                  </a:ext>
                </a:extLst>
              </a:tr>
              <a:tr h="2019211">
                <a:tc>
                  <a:txBody>
                    <a:bodyPr/>
                    <a:lstStyle/>
                    <a:p>
                      <a:pPr algn="ctr"/>
                      <a:r>
                        <a:rPr lang="en-CZ" sz="2800" dirty="0"/>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dirty="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extLst>
                  <a:ext uri="{0D108BD9-81ED-4DB2-BD59-A6C34878D82A}">
                    <a16:rowId xmlns:a16="http://schemas.microsoft.com/office/drawing/2014/main" val="2324405444"/>
                  </a:ext>
                </a:extLst>
              </a:tr>
              <a:tr h="2019211">
                <a:tc>
                  <a:txBody>
                    <a:bodyPr/>
                    <a:lstStyle/>
                    <a:p>
                      <a:pPr algn="ctr"/>
                      <a:r>
                        <a:rPr lang="en-CZ" sz="2800" dirty="0"/>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lang="en-CZ" sz="2800" dirty="0"/>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dirty="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extLst>
                  <a:ext uri="{0D108BD9-81ED-4DB2-BD59-A6C34878D82A}">
                    <a16:rowId xmlns:a16="http://schemas.microsoft.com/office/drawing/2014/main" val="3482878566"/>
                  </a:ext>
                </a:extLst>
              </a:tr>
            </a:tbl>
          </a:graphicData>
        </a:graphic>
      </p:graphicFrame>
      <p:cxnSp>
        <p:nvCxnSpPr>
          <p:cNvPr id="25" name="Horizontal Section Divider" descr="Horizontal Divider">
            <a:extLst>
              <a:ext uri="{FF2B5EF4-FFF2-40B4-BE49-F238E27FC236}">
                <a16:creationId xmlns:a16="http://schemas.microsoft.com/office/drawing/2014/main" id="{5612E37E-1AD9-CE4A-963A-100FA0678FC4}"/>
              </a:ext>
            </a:extLst>
          </p:cNvPr>
          <p:cNvCxnSpPr>
            <a:cxnSpLocks/>
          </p:cNvCxnSpPr>
          <p:nvPr/>
        </p:nvCxnSpPr>
        <p:spPr bwMode="auto">
          <a:xfrm>
            <a:off x="10080000" y="5760000"/>
            <a:ext cx="0" cy="3384000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28" name="Horizontal Section Divider" descr="Horizontal Divider">
            <a:extLst>
              <a:ext uri="{FF2B5EF4-FFF2-40B4-BE49-F238E27FC236}">
                <a16:creationId xmlns:a16="http://schemas.microsoft.com/office/drawing/2014/main" id="{42A35A72-31F6-834A-85EC-B209D49C3F55}"/>
              </a:ext>
            </a:extLst>
          </p:cNvPr>
          <p:cNvCxnSpPr>
            <a:cxnSpLocks/>
          </p:cNvCxnSpPr>
          <p:nvPr/>
        </p:nvCxnSpPr>
        <p:spPr bwMode="auto">
          <a:xfrm>
            <a:off x="20160000" y="5760000"/>
            <a:ext cx="0" cy="3384000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29" name="Horizontal Section Divider" descr="Horizontal Divider">
            <a:extLst>
              <a:ext uri="{FF2B5EF4-FFF2-40B4-BE49-F238E27FC236}">
                <a16:creationId xmlns:a16="http://schemas.microsoft.com/office/drawing/2014/main" id="{77487A9C-F878-5349-BA12-DA291A56DEE7}"/>
              </a:ext>
            </a:extLst>
          </p:cNvPr>
          <p:cNvCxnSpPr>
            <a:cxnSpLocks/>
          </p:cNvCxnSpPr>
          <p:nvPr/>
        </p:nvCxnSpPr>
        <p:spPr bwMode="auto">
          <a:xfrm>
            <a:off x="720000" y="22864971"/>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35" name="Horizontal Section Divider" descr="Horizontal Divider">
            <a:extLst>
              <a:ext uri="{FF2B5EF4-FFF2-40B4-BE49-F238E27FC236}">
                <a16:creationId xmlns:a16="http://schemas.microsoft.com/office/drawing/2014/main" id="{A895641B-7D20-604C-8C01-A09DF6FFBD65}"/>
              </a:ext>
            </a:extLst>
          </p:cNvPr>
          <p:cNvCxnSpPr>
            <a:cxnSpLocks/>
          </p:cNvCxnSpPr>
          <p:nvPr/>
        </p:nvCxnSpPr>
        <p:spPr bwMode="auto">
          <a:xfrm>
            <a:off x="20880000" y="20395625"/>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39" name="Horizontal Section Divider" descr="Horizontal Divider">
            <a:extLst>
              <a:ext uri="{FF2B5EF4-FFF2-40B4-BE49-F238E27FC236}">
                <a16:creationId xmlns:a16="http://schemas.microsoft.com/office/drawing/2014/main" id="{79D5C05C-2BB8-9342-8DF0-AFB6A852AECE}"/>
              </a:ext>
            </a:extLst>
          </p:cNvPr>
          <p:cNvCxnSpPr>
            <a:cxnSpLocks/>
          </p:cNvCxnSpPr>
          <p:nvPr/>
        </p:nvCxnSpPr>
        <p:spPr bwMode="auto">
          <a:xfrm>
            <a:off x="20880000" y="32668886"/>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spTree>
    <p:extLst>
      <p:ext uri="{BB962C8B-B14F-4D97-AF65-F5344CB8AC3E}">
        <p14:creationId xmlns:p14="http://schemas.microsoft.com/office/powerpoint/2010/main" val="20181536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Rectangle 80">
            <a:extLst>
              <a:ext uri="{FF2B5EF4-FFF2-40B4-BE49-F238E27FC236}">
                <a16:creationId xmlns:a16="http://schemas.microsoft.com/office/drawing/2014/main" id="{D1EFF740-110F-F141-A20B-D228D06C7BE7}"/>
              </a:ext>
            </a:extLst>
          </p:cNvPr>
          <p:cNvSpPr/>
          <p:nvPr/>
        </p:nvSpPr>
        <p:spPr>
          <a:xfrm>
            <a:off x="0" y="0"/>
            <a:ext cx="30272034" cy="4805728"/>
          </a:xfrm>
          <a:prstGeom prst="rect">
            <a:avLst/>
          </a:prstGeom>
          <a:solidFill>
            <a:srgbClr val="7AC1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CZ">
              <a:latin typeface="Calibri Light" panose="020F0302020204030204" pitchFamily="34" charset="0"/>
              <a:cs typeface="Calibri Light" panose="020F0302020204030204" pitchFamily="34" charset="0"/>
            </a:endParaRPr>
          </a:p>
        </p:txBody>
      </p:sp>
      <p:sp>
        <p:nvSpPr>
          <p:cNvPr id="6" name="Introduction Textbox">
            <a:extLst>
              <a:ext uri="{FF2B5EF4-FFF2-40B4-BE49-F238E27FC236}">
                <a16:creationId xmlns:a16="http://schemas.microsoft.com/office/drawing/2014/main" id="{0649940D-5981-3D46-BC83-EE0E7153BD12}"/>
              </a:ext>
            </a:extLst>
          </p:cNvPr>
          <p:cNvSpPr txBox="1">
            <a:spLocks noChangeArrowheads="1"/>
          </p:cNvSpPr>
          <p:nvPr/>
        </p:nvSpPr>
        <p:spPr bwMode="auto">
          <a:xfrm>
            <a:off x="720000" y="5393888"/>
            <a:ext cx="8640000" cy="1828578"/>
          </a:xfrm>
          <a:prstGeom prst="rect">
            <a:avLst/>
          </a:prstGeom>
          <a:noFill/>
          <a:ln>
            <a:noFill/>
          </a:ln>
          <a:effectLst/>
        </p:spPr>
        <p:txBody>
          <a:bodyPr wrap="square">
            <a:spAutoFit/>
          </a:bodyPr>
          <a:lstStyle>
            <a:lvl1pPr>
              <a:defRPr sz="2900">
                <a:solidFill>
                  <a:schemeClr val="tx1"/>
                </a:solidFill>
                <a:latin typeface="Arial Narrow" charset="0"/>
                <a:ea typeface="ＭＳ Ｐゴシック" charset="-128"/>
              </a:defRPr>
            </a:lvl1pPr>
            <a:lvl2pPr marL="742950" indent="-285750">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algn="just">
              <a:lnSpc>
                <a:spcPct val="150000"/>
              </a:lnSpc>
              <a:spcAft>
                <a:spcPts val="1054"/>
              </a:spcAft>
            </a:pPr>
            <a:r>
              <a:rPr lang="en-US" sz="4400" dirty="0">
                <a:solidFill>
                  <a:srgbClr val="7AC143"/>
                </a:solidFill>
                <a:latin typeface="Calibri Light" panose="020F0302020204030204" pitchFamily="34" charset="0"/>
                <a:cs typeface="Calibri Light" panose="020F0302020204030204" pitchFamily="34" charset="0"/>
              </a:rPr>
              <a:t>Introduction</a:t>
            </a:r>
          </a:p>
          <a:p>
            <a:pPr algn="just">
              <a:lnSpc>
                <a:spcPct val="150000"/>
              </a:lnSpc>
            </a:pPr>
            <a:r>
              <a:rPr lang="en-US" altLang="en-US" sz="2800" dirty="0">
                <a:latin typeface="Calibri Light" panose="020F0302020204030204" pitchFamily="34" charset="0"/>
                <a:ea typeface="Arial" charset="0"/>
                <a:cs typeface="Calibri Light" panose="020F0302020204030204" pitchFamily="34" charset="0"/>
              </a:rPr>
              <a:t>Lorem Ipsum</a:t>
            </a:r>
          </a:p>
        </p:txBody>
      </p:sp>
      <p:sp>
        <p:nvSpPr>
          <p:cNvPr id="8" name="Methods Textbox">
            <a:extLst>
              <a:ext uri="{FF2B5EF4-FFF2-40B4-BE49-F238E27FC236}">
                <a16:creationId xmlns:a16="http://schemas.microsoft.com/office/drawing/2014/main" id="{AA7FA753-2D88-B74D-95CE-59B5F239C01C}"/>
              </a:ext>
            </a:extLst>
          </p:cNvPr>
          <p:cNvSpPr txBox="1"/>
          <p:nvPr/>
        </p:nvSpPr>
        <p:spPr>
          <a:xfrm>
            <a:off x="720000" y="23596752"/>
            <a:ext cx="8640000" cy="7645555"/>
          </a:xfrm>
          <a:prstGeom prst="rect">
            <a:avLst/>
          </a:prstGeom>
          <a:noFill/>
          <a:effectLst/>
        </p:spPr>
        <p:txBody>
          <a:bodyPr wrap="square">
            <a:spAutoFit/>
          </a:bodyPr>
          <a:lstStyle/>
          <a:p>
            <a:pPr algn="just">
              <a:lnSpc>
                <a:spcPct val="150000"/>
              </a:lnSpc>
              <a:spcAft>
                <a:spcPts val="1054"/>
              </a:spcAft>
              <a:defRPr/>
            </a:pPr>
            <a:r>
              <a:rPr lang="en-US" sz="4400" dirty="0">
                <a:solidFill>
                  <a:srgbClr val="7AC143"/>
                </a:solidFill>
                <a:latin typeface="Calibri Light" panose="020F0302020204030204" pitchFamily="34" charset="0"/>
                <a:cs typeface="Calibri Light" panose="020F0302020204030204" pitchFamily="34" charset="0"/>
              </a:rPr>
              <a:t>Heading</a:t>
            </a:r>
          </a:p>
          <a:p>
            <a:pPr algn="just">
              <a:lnSpc>
                <a:spcPct val="150000"/>
              </a:lnSpc>
            </a:pPr>
            <a:r>
              <a:rPr lang="en-GB" sz="2800" dirty="0">
                <a:latin typeface="Calibri Light" panose="020F0302020204030204" pitchFamily="34" charset="0"/>
                <a:cs typeface="Calibri Light" panose="020F0302020204030204" pitchFamily="34" charset="0"/>
              </a:rPr>
              <a:t>Lorem Ipsum</a:t>
            </a:r>
          </a:p>
          <a:p>
            <a:pPr algn="just">
              <a:lnSpc>
                <a:spcPct val="150000"/>
              </a:lnSpc>
            </a:pPr>
            <a:endParaRPr lang="en-GB" sz="2800" dirty="0">
              <a:latin typeface="Calibri Light" panose="020F0302020204030204" pitchFamily="34" charset="0"/>
              <a:cs typeface="Calibri Light" panose="020F0302020204030204" pitchFamily="34" charset="0"/>
            </a:endParaRPr>
          </a:p>
          <a:p>
            <a:pPr algn="just">
              <a:lnSpc>
                <a:spcPct val="150000"/>
              </a:lnSpc>
            </a:pPr>
            <a:endParaRPr lang="en-GB" sz="2800" dirty="0">
              <a:latin typeface="Calibri Light" panose="020F0302020204030204" pitchFamily="34" charset="0"/>
              <a:cs typeface="Calibri Light" panose="020F0302020204030204" pitchFamily="34" charset="0"/>
            </a:endParaRPr>
          </a:p>
          <a:p>
            <a:pPr algn="just">
              <a:lnSpc>
                <a:spcPct val="150000"/>
              </a:lnSpc>
            </a:pPr>
            <a:r>
              <a:rPr lang="en-GB" sz="2800" dirty="0">
                <a:solidFill>
                  <a:schemeClr val="tx2"/>
                </a:solidFill>
                <a:latin typeface="Calibri Light" panose="020F0302020204030204" pitchFamily="34" charset="0"/>
                <a:cs typeface="Calibri Light" panose="020F0302020204030204" pitchFamily="34" charset="0"/>
              </a:rPr>
              <a:t>Heading</a:t>
            </a:r>
            <a:endParaRPr lang="en-GB" sz="2800" dirty="0">
              <a:latin typeface="Calibri Light" panose="020F0302020204030204" pitchFamily="34" charset="0"/>
              <a:cs typeface="Calibri Light" panose="020F0302020204030204" pitchFamily="34" charset="0"/>
            </a:endParaRPr>
          </a:p>
          <a:p>
            <a:pPr marL="914400" lvl="1" indent="-457200" algn="just">
              <a:lnSpc>
                <a:spcPct val="150000"/>
              </a:lnSpc>
              <a:buFont typeface="Arial" panose="020B0604020202020204" pitchFamily="34" charset="0"/>
              <a:buChar char="•"/>
            </a:pPr>
            <a:r>
              <a:rPr lang="en-US" sz="2800" dirty="0">
                <a:latin typeface="Calibri Light" panose="020F0302020204030204" pitchFamily="34" charset="0"/>
                <a:cs typeface="Calibri Light" panose="020F0302020204030204" pitchFamily="34" charset="0"/>
              </a:rPr>
              <a:t>Option 1</a:t>
            </a:r>
          </a:p>
          <a:p>
            <a:pPr marL="914400" lvl="1" indent="-457200" algn="just">
              <a:lnSpc>
                <a:spcPct val="150000"/>
              </a:lnSpc>
              <a:buFont typeface="Arial" panose="020B0604020202020204" pitchFamily="34" charset="0"/>
              <a:buChar char="•"/>
            </a:pPr>
            <a:r>
              <a:rPr lang="en-US" sz="2800" dirty="0">
                <a:latin typeface="Calibri Light" panose="020F0302020204030204" pitchFamily="34" charset="0"/>
                <a:cs typeface="Calibri Light" panose="020F0302020204030204" pitchFamily="34" charset="0"/>
              </a:rPr>
              <a:t>Option 2</a:t>
            </a:r>
          </a:p>
          <a:p>
            <a:pPr marL="914400" lvl="1" indent="-457200" algn="just">
              <a:lnSpc>
                <a:spcPct val="150000"/>
              </a:lnSpc>
              <a:buFont typeface="Arial" panose="020B0604020202020204" pitchFamily="34" charset="0"/>
              <a:buChar char="•"/>
            </a:pPr>
            <a:r>
              <a:rPr lang="en-US" sz="2800" dirty="0">
                <a:latin typeface="Calibri Light" panose="020F0302020204030204" pitchFamily="34" charset="0"/>
                <a:cs typeface="Calibri Light" panose="020F0302020204030204" pitchFamily="34" charset="0"/>
              </a:rPr>
              <a:t>Option 3</a:t>
            </a:r>
            <a:endParaRPr lang="en-GB" sz="2800" dirty="0">
              <a:latin typeface="Calibri Light" panose="020F0302020204030204" pitchFamily="34" charset="0"/>
              <a:cs typeface="Calibri Light" panose="020F0302020204030204" pitchFamily="34" charset="0"/>
            </a:endParaRPr>
          </a:p>
          <a:p>
            <a:pPr algn="just">
              <a:lnSpc>
                <a:spcPct val="150000"/>
              </a:lnSpc>
            </a:pPr>
            <a:r>
              <a:rPr lang="en-GB" sz="2800" dirty="0">
                <a:latin typeface="Calibri Light" panose="020F0302020204030204" pitchFamily="34" charset="0"/>
                <a:cs typeface="Calibri Light" panose="020F0302020204030204" pitchFamily="34" charset="0"/>
              </a:rPr>
              <a:t> </a:t>
            </a:r>
          </a:p>
          <a:p>
            <a:pPr algn="just">
              <a:lnSpc>
                <a:spcPct val="150000"/>
              </a:lnSpc>
            </a:pPr>
            <a:r>
              <a:rPr lang="en-GB" sz="2800" dirty="0">
                <a:solidFill>
                  <a:schemeClr val="tx2"/>
                </a:solidFill>
                <a:latin typeface="Calibri Light" panose="020F0302020204030204" pitchFamily="34" charset="0"/>
                <a:cs typeface="Calibri Light" panose="020F0302020204030204" pitchFamily="34" charset="0"/>
              </a:rPr>
              <a:t>Heading</a:t>
            </a:r>
            <a:endParaRPr lang="en-US" sz="2800" dirty="0">
              <a:solidFill>
                <a:schemeClr val="tx2"/>
              </a:solidFill>
              <a:latin typeface="Calibri Light" panose="020F0302020204030204" pitchFamily="34" charset="0"/>
              <a:ea typeface="Arial" charset="0"/>
              <a:cs typeface="Calibri Light" panose="020F0302020204030204" pitchFamily="34" charset="0"/>
            </a:endParaRPr>
          </a:p>
          <a:p>
            <a:pPr algn="just">
              <a:lnSpc>
                <a:spcPct val="150000"/>
              </a:lnSpc>
            </a:pPr>
            <a:r>
              <a:rPr lang="en-GB" sz="2800" dirty="0">
                <a:latin typeface="Calibri Light" panose="020F0302020204030204" pitchFamily="34" charset="0"/>
                <a:ea typeface="Arial" charset="0"/>
                <a:cs typeface="Calibri Light" panose="020F0302020204030204" pitchFamily="34" charset="0"/>
              </a:rPr>
              <a:t>Lorem Ipsum</a:t>
            </a:r>
            <a:endParaRPr lang="en-US" sz="2800" dirty="0">
              <a:latin typeface="Calibri Light" panose="020F0302020204030204" pitchFamily="34" charset="0"/>
              <a:ea typeface="Arial" charset="0"/>
              <a:cs typeface="Calibri Light" panose="020F0302020204030204" pitchFamily="34" charset="0"/>
            </a:endParaRPr>
          </a:p>
        </p:txBody>
      </p:sp>
      <p:sp>
        <p:nvSpPr>
          <p:cNvPr id="12" name="Data Analysis Textbox">
            <a:extLst>
              <a:ext uri="{FF2B5EF4-FFF2-40B4-BE49-F238E27FC236}">
                <a16:creationId xmlns:a16="http://schemas.microsoft.com/office/drawing/2014/main" id="{5F99BE15-9622-4B4F-BA04-373D27D974CC}"/>
              </a:ext>
            </a:extLst>
          </p:cNvPr>
          <p:cNvSpPr txBox="1"/>
          <p:nvPr/>
        </p:nvSpPr>
        <p:spPr>
          <a:xfrm>
            <a:off x="10800000" y="5281702"/>
            <a:ext cx="8640000" cy="3377720"/>
          </a:xfrm>
          <a:prstGeom prst="rect">
            <a:avLst/>
          </a:prstGeom>
          <a:noFill/>
          <a:effectLst/>
        </p:spPr>
        <p:txBody>
          <a:bodyPr wrap="square">
            <a:spAutoFit/>
          </a:bodyPr>
          <a:lstStyle/>
          <a:p>
            <a:pPr algn="just">
              <a:lnSpc>
                <a:spcPct val="150000"/>
              </a:lnSpc>
              <a:spcAft>
                <a:spcPts val="1054"/>
              </a:spcAft>
              <a:defRPr/>
            </a:pPr>
            <a:r>
              <a:rPr lang="en-US" sz="4400" dirty="0">
                <a:solidFill>
                  <a:srgbClr val="7AC143"/>
                </a:solidFill>
                <a:latin typeface="Calibri Light" panose="020F0302020204030204" pitchFamily="34" charset="0"/>
                <a:cs typeface="Calibri Light" panose="020F0302020204030204" pitchFamily="34" charset="0"/>
              </a:rPr>
              <a:t>Method</a:t>
            </a:r>
          </a:p>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Lorem Ipsum</a:t>
            </a:r>
          </a:p>
          <a:p>
            <a:pPr indent="-55774" algn="just">
              <a:lnSpc>
                <a:spcPct val="150000"/>
              </a:lnSpc>
              <a:spcAft>
                <a:spcPts val="1000"/>
              </a:spcAft>
              <a:buClr>
                <a:schemeClr val="tx2"/>
              </a:buClr>
              <a:buSzPct val="100000"/>
              <a:defRPr/>
            </a:pPr>
            <a:endParaRPr lang="en-GB" sz="2800" dirty="0">
              <a:latin typeface="Calibri Light" panose="020F0302020204030204" pitchFamily="34" charset="0"/>
              <a:cs typeface="Calibri Light" panose="020F0302020204030204" pitchFamily="34" charset="0"/>
            </a:endParaRPr>
          </a:p>
          <a:p>
            <a:pPr indent="-55774" algn="just">
              <a:lnSpc>
                <a:spcPct val="150000"/>
              </a:lnSpc>
              <a:spcAft>
                <a:spcPts val="1000"/>
              </a:spcAft>
              <a:buClr>
                <a:schemeClr val="tx2"/>
              </a:buClr>
              <a:buSzPct val="100000"/>
              <a:defRPr/>
            </a:pPr>
            <a:endParaRPr lang="en-GB" sz="2800" dirty="0">
              <a:latin typeface="Calibri Light" panose="020F0302020204030204" pitchFamily="34" charset="0"/>
              <a:cs typeface="Calibri Light" panose="020F0302020204030204" pitchFamily="34" charset="0"/>
            </a:endParaRPr>
          </a:p>
        </p:txBody>
      </p:sp>
      <p:sp>
        <p:nvSpPr>
          <p:cNvPr id="31" name="Results Textbox">
            <a:extLst>
              <a:ext uri="{FF2B5EF4-FFF2-40B4-BE49-F238E27FC236}">
                <a16:creationId xmlns:a16="http://schemas.microsoft.com/office/drawing/2014/main" id="{EFF62E85-4A19-624A-8DB8-2C3678C24CB1}"/>
              </a:ext>
            </a:extLst>
          </p:cNvPr>
          <p:cNvSpPr txBox="1"/>
          <p:nvPr/>
        </p:nvSpPr>
        <p:spPr>
          <a:xfrm>
            <a:off x="20880000" y="5281702"/>
            <a:ext cx="8640000" cy="1828578"/>
          </a:xfrm>
          <a:prstGeom prst="rect">
            <a:avLst/>
          </a:prstGeom>
          <a:noFill/>
          <a:effectLst/>
        </p:spPr>
        <p:txBody>
          <a:bodyPr wrap="square">
            <a:spAutoFit/>
          </a:bodyPr>
          <a:lstStyle/>
          <a:p>
            <a:pPr algn="just">
              <a:lnSpc>
                <a:spcPct val="150000"/>
              </a:lnSpc>
              <a:spcAft>
                <a:spcPts val="1054"/>
              </a:spcAft>
              <a:defRPr/>
            </a:pPr>
            <a:r>
              <a:rPr lang="en-US" sz="4400" dirty="0">
                <a:solidFill>
                  <a:srgbClr val="7AC143"/>
                </a:solidFill>
                <a:latin typeface="Calibri Light" panose="020F0302020204030204" pitchFamily="34" charset="0"/>
                <a:cs typeface="Calibri Light" panose="020F0302020204030204" pitchFamily="34" charset="0"/>
              </a:rPr>
              <a:t>Details</a:t>
            </a:r>
          </a:p>
          <a:p>
            <a:pPr algn="just">
              <a:lnSpc>
                <a:spcPct val="150000"/>
              </a:lnSpc>
              <a:spcAft>
                <a:spcPts val="1000"/>
              </a:spcAft>
              <a:defRPr/>
            </a:pPr>
            <a:r>
              <a:rPr lang="en-US" sz="2800" dirty="0">
                <a:latin typeface="Calibri Light" panose="020F0302020204030204" pitchFamily="34" charset="0"/>
                <a:ea typeface="Arial" charset="0"/>
                <a:cs typeface="Calibri Light" panose="020F0302020204030204" pitchFamily="34" charset="0"/>
              </a:rPr>
              <a:t>Lorem Ipsum</a:t>
            </a:r>
          </a:p>
        </p:txBody>
      </p:sp>
      <p:sp>
        <p:nvSpPr>
          <p:cNvPr id="82" name="Rectangle 81">
            <a:extLst>
              <a:ext uri="{FF2B5EF4-FFF2-40B4-BE49-F238E27FC236}">
                <a16:creationId xmlns:a16="http://schemas.microsoft.com/office/drawing/2014/main" id="{BA6E04AD-B4F3-6A41-856A-B83C9C91EDDB}"/>
              </a:ext>
            </a:extLst>
          </p:cNvPr>
          <p:cNvSpPr/>
          <p:nvPr/>
        </p:nvSpPr>
        <p:spPr>
          <a:xfrm>
            <a:off x="0" y="40460842"/>
            <a:ext cx="30272038" cy="2336571"/>
          </a:xfrm>
          <a:prstGeom prst="rect">
            <a:avLst/>
          </a:prstGeom>
          <a:solidFill>
            <a:srgbClr val="7AC1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en-CZ">
              <a:latin typeface="Calibri Light" panose="020F0302020204030204" pitchFamily="34" charset="0"/>
              <a:cs typeface="Calibri Light" panose="020F0302020204030204" pitchFamily="34" charset="0"/>
            </a:endParaRPr>
          </a:p>
        </p:txBody>
      </p:sp>
      <p:sp>
        <p:nvSpPr>
          <p:cNvPr id="80" name="Contact information">
            <a:extLst>
              <a:ext uri="{FF2B5EF4-FFF2-40B4-BE49-F238E27FC236}">
                <a16:creationId xmlns:a16="http://schemas.microsoft.com/office/drawing/2014/main" id="{AF962D58-0E5E-7846-9966-35B2F20114F9}"/>
              </a:ext>
            </a:extLst>
          </p:cNvPr>
          <p:cNvSpPr/>
          <p:nvPr/>
        </p:nvSpPr>
        <p:spPr>
          <a:xfrm>
            <a:off x="21644533" y="40908116"/>
            <a:ext cx="8241498" cy="1496100"/>
          </a:xfrm>
          <a:prstGeom prst="rect">
            <a:avLst/>
          </a:prstGeom>
        </p:spPr>
        <p:txBody>
          <a:bodyPr wrap="square">
            <a:noAutofit/>
          </a:bodyPr>
          <a:lstStyle/>
          <a:p>
            <a:pPr>
              <a:spcAft>
                <a:spcPts val="400"/>
              </a:spcAft>
              <a:defRPr/>
            </a:pPr>
            <a:r>
              <a:rPr lang="en-US" altLang="en-US" sz="2800" dirty="0">
                <a:solidFill>
                  <a:schemeClr val="bg1"/>
                </a:solidFill>
                <a:latin typeface="Calibri Light" panose="020F0302020204030204" pitchFamily="34" charset="0"/>
                <a:ea typeface="Arial" charset="0"/>
                <a:cs typeface="Calibri Light" panose="020F0302020204030204" pitchFamily="34" charset="0"/>
              </a:rPr>
              <a:t>Central European Institute of Technology</a:t>
            </a:r>
          </a:p>
          <a:p>
            <a:pPr>
              <a:spcAft>
                <a:spcPts val="400"/>
              </a:spcAft>
              <a:defRPr/>
            </a:pPr>
            <a:r>
              <a:rPr lang="en-US" altLang="en-US" sz="2800" dirty="0">
                <a:solidFill>
                  <a:schemeClr val="bg1"/>
                </a:solidFill>
                <a:latin typeface="Calibri Light" panose="020F0302020204030204" pitchFamily="34" charset="0"/>
                <a:ea typeface="Arial" charset="0"/>
                <a:cs typeface="Calibri Light" panose="020F0302020204030204" pitchFamily="34" charset="0"/>
              </a:rPr>
              <a:t>Cybernetics in Material Science Research Group</a:t>
            </a:r>
          </a:p>
          <a:p>
            <a:pPr>
              <a:spcAft>
                <a:spcPts val="80"/>
              </a:spcAft>
              <a:defRPr/>
            </a:pPr>
            <a:r>
              <a:rPr lang="en-US" sz="2800" dirty="0">
                <a:solidFill>
                  <a:schemeClr val="bg1"/>
                </a:solidFill>
                <a:latin typeface="Calibri Light" panose="020F0302020204030204" pitchFamily="34" charset="0"/>
                <a:cs typeface="Calibri Light" panose="020F0302020204030204" pitchFamily="34" charset="0"/>
              </a:rPr>
              <a:t>https://</a:t>
            </a:r>
            <a:r>
              <a:rPr lang="en-US" sz="2800" dirty="0" err="1">
                <a:solidFill>
                  <a:schemeClr val="bg1"/>
                </a:solidFill>
                <a:latin typeface="Calibri Light" panose="020F0302020204030204" pitchFamily="34" charset="0"/>
                <a:cs typeface="Calibri Light" panose="020F0302020204030204" pitchFamily="34" charset="0"/>
              </a:rPr>
              <a:t>www.ceitec.eu</a:t>
            </a:r>
            <a:endParaRPr lang="en-US" altLang="en-US" sz="2800" dirty="0">
              <a:solidFill>
                <a:schemeClr val="bg1"/>
              </a:solidFill>
              <a:latin typeface="Calibri Light" panose="020F0302020204030204" pitchFamily="34" charset="0"/>
              <a:ea typeface="Arial" charset="0"/>
              <a:cs typeface="Calibri Light" panose="020F0302020204030204" pitchFamily="34" charset="0"/>
            </a:endParaRPr>
          </a:p>
        </p:txBody>
      </p:sp>
      <p:pic>
        <p:nvPicPr>
          <p:cNvPr id="2" name="Picture 1">
            <a:extLst>
              <a:ext uri="{FF2B5EF4-FFF2-40B4-BE49-F238E27FC236}">
                <a16:creationId xmlns:a16="http://schemas.microsoft.com/office/drawing/2014/main" id="{5B691C1F-9661-B34A-8E0A-C05EB54E96B0}"/>
              </a:ext>
            </a:extLst>
          </p:cNvPr>
          <p:cNvPicPr>
            <a:picLocks noChangeAspect="1"/>
          </p:cNvPicPr>
          <p:nvPr/>
        </p:nvPicPr>
        <p:blipFill>
          <a:blip r:embed="rId2"/>
          <a:stretch>
            <a:fillRect/>
          </a:stretch>
        </p:blipFill>
        <p:spPr>
          <a:xfrm>
            <a:off x="9579767" y="40824316"/>
            <a:ext cx="11112500" cy="1663700"/>
          </a:xfrm>
          <a:prstGeom prst="rect">
            <a:avLst/>
          </a:prstGeom>
        </p:spPr>
      </p:pic>
      <p:grpSp>
        <p:nvGrpSpPr>
          <p:cNvPr id="3" name="Group 2">
            <a:extLst>
              <a:ext uri="{FF2B5EF4-FFF2-40B4-BE49-F238E27FC236}">
                <a16:creationId xmlns:a16="http://schemas.microsoft.com/office/drawing/2014/main" id="{2AC9008A-562D-4D45-BCF2-EC586E80EB0D}"/>
              </a:ext>
            </a:extLst>
          </p:cNvPr>
          <p:cNvGrpSpPr/>
          <p:nvPr/>
        </p:nvGrpSpPr>
        <p:grpSpPr>
          <a:xfrm>
            <a:off x="24513574" y="124157"/>
            <a:ext cx="4128313" cy="4510494"/>
            <a:chOff x="24515722" y="-87575"/>
            <a:chExt cx="4128313" cy="4510494"/>
          </a:xfrm>
        </p:grpSpPr>
        <p:pic>
          <p:nvPicPr>
            <p:cNvPr id="85" name="Picture 84" descr="A picture containing drawing&#10;&#10;Description automatically generated">
              <a:extLst>
                <a:ext uri="{FF2B5EF4-FFF2-40B4-BE49-F238E27FC236}">
                  <a16:creationId xmlns:a16="http://schemas.microsoft.com/office/drawing/2014/main" id="{D8E6EAC8-2FA2-8846-9D88-040100F3C5DB}"/>
                </a:ext>
              </a:extLst>
            </p:cNvPr>
            <p:cNvPicPr>
              <a:picLocks noChangeAspect="1"/>
            </p:cNvPicPr>
            <p:nvPr/>
          </p:nvPicPr>
          <p:blipFill>
            <a:blip r:embed="rId3">
              <a:alphaModFix/>
            </a:blip>
            <a:stretch>
              <a:fillRect/>
            </a:stretch>
          </p:blipFill>
          <p:spPr>
            <a:xfrm>
              <a:off x="24601275" y="-87575"/>
              <a:ext cx="3957208" cy="3957208"/>
            </a:xfrm>
            <a:prstGeom prst="rect">
              <a:avLst/>
            </a:prstGeom>
          </p:spPr>
        </p:pic>
        <p:sp>
          <p:nvSpPr>
            <p:cNvPr id="86" name="Poster Title">
              <a:extLst>
                <a:ext uri="{FF2B5EF4-FFF2-40B4-BE49-F238E27FC236}">
                  <a16:creationId xmlns:a16="http://schemas.microsoft.com/office/drawing/2014/main" id="{8CE20B19-5753-364D-8EDC-6B1548F9CE40}"/>
                </a:ext>
              </a:extLst>
            </p:cNvPr>
            <p:cNvSpPr>
              <a:spLocks noChangeArrowheads="1"/>
            </p:cNvSpPr>
            <p:nvPr/>
          </p:nvSpPr>
          <p:spPr bwMode="auto">
            <a:xfrm>
              <a:off x="24515722" y="3337323"/>
              <a:ext cx="4128313" cy="1085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43" tIns="45614" rIns="91243" bIns="45614">
              <a:spAutoFit/>
            </a:bodyPr>
            <a:lstStyle>
              <a:lvl1pPr>
                <a:defRPr sz="2900">
                  <a:solidFill>
                    <a:schemeClr val="tx1"/>
                  </a:solidFill>
                  <a:latin typeface="Arial Narrow" charset="0"/>
                  <a:ea typeface="ＭＳ Ｐゴシック" charset="-128"/>
                </a:defRPr>
              </a:lvl1pPr>
              <a:lvl2pPr marL="37931725" indent="-37474525">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eaLnBrk="1" hangingPunct="1">
                <a:lnSpc>
                  <a:spcPct val="150000"/>
                </a:lnSpc>
                <a:spcBef>
                  <a:spcPts val="0"/>
                </a:spcBef>
                <a:spcAft>
                  <a:spcPts val="0"/>
                </a:spcAft>
                <a:defRPr/>
              </a:pPr>
              <a:r>
                <a:rPr lang="en-US" altLang="en-US" sz="4800" dirty="0">
                  <a:solidFill>
                    <a:schemeClr val="bg1"/>
                  </a:solidFill>
                  <a:latin typeface="Calibri Light" panose="020F0302020204030204" pitchFamily="34" charset="0"/>
                  <a:ea typeface="Arial" charset="0"/>
                  <a:cs typeface="Calibri Light" panose="020F0302020204030204" pitchFamily="34" charset="0"/>
                </a:rPr>
                <a:t>Robotics and AI</a:t>
              </a:r>
            </a:p>
          </p:txBody>
        </p:sp>
      </p:grpSp>
      <p:sp>
        <p:nvSpPr>
          <p:cNvPr id="42" name="Data Analysis Textbox">
            <a:extLst>
              <a:ext uri="{FF2B5EF4-FFF2-40B4-BE49-F238E27FC236}">
                <a16:creationId xmlns:a16="http://schemas.microsoft.com/office/drawing/2014/main" id="{0CA32BB2-48DA-9F44-9251-CE59278A9EE0}"/>
              </a:ext>
            </a:extLst>
          </p:cNvPr>
          <p:cNvSpPr txBox="1"/>
          <p:nvPr/>
        </p:nvSpPr>
        <p:spPr>
          <a:xfrm>
            <a:off x="10799999" y="21137915"/>
            <a:ext cx="8640000" cy="671851"/>
          </a:xfrm>
          <a:prstGeom prst="rect">
            <a:avLst/>
          </a:prstGeom>
          <a:noFill/>
          <a:effectLst/>
        </p:spPr>
        <p:txBody>
          <a:bodyPr wrap="square">
            <a:spAutoFit/>
          </a:bodyPr>
          <a:lstStyle/>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Lorem Ipsum</a:t>
            </a:r>
          </a:p>
        </p:txBody>
      </p:sp>
      <p:sp>
        <p:nvSpPr>
          <p:cNvPr id="43" name="Data Analysis Textbox">
            <a:extLst>
              <a:ext uri="{FF2B5EF4-FFF2-40B4-BE49-F238E27FC236}">
                <a16:creationId xmlns:a16="http://schemas.microsoft.com/office/drawing/2014/main" id="{B4D823F9-3095-2448-A702-9454F1C91A27}"/>
              </a:ext>
            </a:extLst>
          </p:cNvPr>
          <p:cNvSpPr txBox="1"/>
          <p:nvPr/>
        </p:nvSpPr>
        <p:spPr>
          <a:xfrm>
            <a:off x="10799999" y="23199244"/>
            <a:ext cx="8640000" cy="671851"/>
          </a:xfrm>
          <a:prstGeom prst="rect">
            <a:avLst/>
          </a:prstGeom>
          <a:noFill/>
          <a:effectLst/>
        </p:spPr>
        <p:txBody>
          <a:bodyPr wrap="square">
            <a:spAutoFit/>
          </a:bodyPr>
          <a:lstStyle/>
          <a:p>
            <a:pPr indent="-55774" algn="just">
              <a:lnSpc>
                <a:spcPct val="150000"/>
              </a:lnSpc>
              <a:spcAft>
                <a:spcPts val="1000"/>
              </a:spcAft>
              <a:buClr>
                <a:schemeClr val="tx2"/>
              </a:buClr>
              <a:buSzPct val="100000"/>
              <a:defRPr/>
            </a:pPr>
            <a:r>
              <a:rPr lang="en-GB" sz="2800" dirty="0">
                <a:latin typeface="Calibri Light" panose="020F0302020204030204" pitchFamily="34" charset="0"/>
                <a:cs typeface="Calibri Light" panose="020F0302020204030204" pitchFamily="34" charset="0"/>
              </a:rPr>
              <a:t>Lorem Ipsum</a:t>
            </a:r>
          </a:p>
        </p:txBody>
      </p:sp>
      <p:pic>
        <p:nvPicPr>
          <p:cNvPr id="26" name="Picture 25">
            <a:extLst>
              <a:ext uri="{FF2B5EF4-FFF2-40B4-BE49-F238E27FC236}">
                <a16:creationId xmlns:a16="http://schemas.microsoft.com/office/drawing/2014/main" id="{D4B303DA-C1F3-BC47-9D8D-B5F32E8B70DE}"/>
              </a:ext>
            </a:extLst>
          </p:cNvPr>
          <p:cNvPicPr>
            <a:picLocks noChangeAspect="1"/>
          </p:cNvPicPr>
          <p:nvPr/>
        </p:nvPicPr>
        <p:blipFill>
          <a:blip r:embed="rId4"/>
          <a:stretch>
            <a:fillRect/>
          </a:stretch>
        </p:blipFill>
        <p:spPr>
          <a:xfrm>
            <a:off x="1960250" y="40621116"/>
            <a:ext cx="6159500" cy="2070100"/>
          </a:xfrm>
          <a:prstGeom prst="rect">
            <a:avLst/>
          </a:prstGeom>
        </p:spPr>
      </p:pic>
      <p:sp>
        <p:nvSpPr>
          <p:cNvPr id="33" name="Conclusion Analysis Textbox">
            <a:extLst>
              <a:ext uri="{FF2B5EF4-FFF2-40B4-BE49-F238E27FC236}">
                <a16:creationId xmlns:a16="http://schemas.microsoft.com/office/drawing/2014/main" id="{4066B9A4-2269-014F-B14D-746078D7A944}"/>
              </a:ext>
            </a:extLst>
          </p:cNvPr>
          <p:cNvSpPr txBox="1"/>
          <p:nvPr/>
        </p:nvSpPr>
        <p:spPr>
          <a:xfrm>
            <a:off x="20880000" y="21069898"/>
            <a:ext cx="8640000" cy="6219523"/>
          </a:xfrm>
          <a:prstGeom prst="rect">
            <a:avLst/>
          </a:prstGeom>
          <a:noFill/>
          <a:effectLst/>
        </p:spPr>
        <p:txBody>
          <a:bodyPr wrap="square">
            <a:spAutoFit/>
          </a:bodyPr>
          <a:lstStyle/>
          <a:p>
            <a:pPr>
              <a:lnSpc>
                <a:spcPct val="150000"/>
              </a:lnSpc>
              <a:spcAft>
                <a:spcPts val="1054"/>
              </a:spcAft>
              <a:defRPr/>
            </a:pPr>
            <a:r>
              <a:rPr lang="en-US" sz="4400" dirty="0">
                <a:solidFill>
                  <a:srgbClr val="7AC143"/>
                </a:solidFill>
                <a:latin typeface="Calibri Light" panose="020F0302020204030204" pitchFamily="34" charset="0"/>
                <a:cs typeface="Calibri Light" panose="020F0302020204030204" pitchFamily="34" charset="0"/>
              </a:rPr>
              <a:t>Conclusion</a:t>
            </a:r>
          </a:p>
          <a:p>
            <a:pPr algn="just">
              <a:lnSpc>
                <a:spcPct val="150000"/>
              </a:lnSpc>
              <a:spcAft>
                <a:spcPts val="1000"/>
              </a:spcAft>
              <a:defRPr/>
            </a:pPr>
            <a:r>
              <a:rPr lang="en-US" sz="2800" dirty="0">
                <a:latin typeface="Calibri Light" panose="020F0302020204030204" pitchFamily="34" charset="0"/>
                <a:ea typeface="Arial" charset="0"/>
                <a:cs typeface="Calibri Light" panose="020F0302020204030204" pitchFamily="34" charset="0"/>
              </a:rPr>
              <a:t>Lorem Ipsum</a:t>
            </a:r>
          </a:p>
          <a:p>
            <a:pPr>
              <a:lnSpc>
                <a:spcPct val="150000"/>
              </a:lnSpc>
              <a:spcAft>
                <a:spcPts val="1000"/>
              </a:spcAft>
              <a:defRPr/>
            </a:pPr>
            <a:endParaRPr lang="en-US" sz="2800" dirty="0">
              <a:latin typeface="Calibri Light" panose="020F0302020204030204" pitchFamily="34" charset="0"/>
              <a:ea typeface="Arial" charset="0"/>
              <a:cs typeface="Calibri Light" panose="020F0302020204030204" pitchFamily="34" charset="0"/>
            </a:endParaRPr>
          </a:p>
          <a:p>
            <a:pPr>
              <a:lnSpc>
                <a:spcPct val="150000"/>
              </a:lnSpc>
              <a:spcAft>
                <a:spcPts val="1000"/>
              </a:spcAft>
              <a:defRPr/>
            </a:pPr>
            <a:r>
              <a:rPr lang="en-US" sz="2800" dirty="0">
                <a:solidFill>
                  <a:schemeClr val="tx2"/>
                </a:solidFill>
                <a:latin typeface="Calibri Light" panose="020F0302020204030204" pitchFamily="34" charset="0"/>
                <a:ea typeface="Arial" charset="0"/>
                <a:cs typeface="Calibri Light" panose="020F0302020204030204" pitchFamily="34" charset="0"/>
              </a:rPr>
              <a:t>Source Codes</a:t>
            </a:r>
            <a:br>
              <a:rPr lang="en-US" sz="2800" dirty="0">
                <a:latin typeface="Calibri Light" panose="020F0302020204030204" pitchFamily="34" charset="0"/>
                <a:ea typeface="Arial" charset="0"/>
                <a:cs typeface="Calibri Light" panose="020F0302020204030204" pitchFamily="34" charset="0"/>
              </a:rPr>
            </a:br>
            <a:r>
              <a:rPr lang="en-US" sz="2800" dirty="0">
                <a:latin typeface="Calibri Light" panose="020F0302020204030204" pitchFamily="34" charset="0"/>
                <a:ea typeface="Arial" charset="0"/>
                <a:cs typeface="Calibri Light" panose="020F0302020204030204" pitchFamily="34" charset="0"/>
              </a:rPr>
              <a:t>https://Lorem </a:t>
            </a:r>
          </a:p>
          <a:p>
            <a:pPr>
              <a:lnSpc>
                <a:spcPct val="150000"/>
              </a:lnSpc>
              <a:spcAft>
                <a:spcPts val="1000"/>
              </a:spcAft>
              <a:defRPr/>
            </a:pPr>
            <a:endParaRPr lang="en-US" sz="2800" dirty="0">
              <a:latin typeface="Calibri Light" panose="020F0302020204030204" pitchFamily="34" charset="0"/>
              <a:ea typeface="Arial" charset="0"/>
              <a:cs typeface="Calibri Light" panose="020F0302020204030204" pitchFamily="34" charset="0"/>
            </a:endParaRPr>
          </a:p>
          <a:p>
            <a:pPr>
              <a:lnSpc>
                <a:spcPct val="150000"/>
              </a:lnSpc>
              <a:spcAft>
                <a:spcPts val="1000"/>
              </a:spcAft>
              <a:defRPr/>
            </a:pPr>
            <a:r>
              <a:rPr lang="en-US" sz="2800" dirty="0">
                <a:solidFill>
                  <a:schemeClr val="tx2"/>
                </a:solidFill>
                <a:latin typeface="Calibri Light" panose="020F0302020204030204" pitchFamily="34" charset="0"/>
                <a:ea typeface="Arial" charset="0"/>
                <a:cs typeface="Calibri Light" panose="020F0302020204030204" pitchFamily="34" charset="0"/>
              </a:rPr>
              <a:t>Corresponding paper</a:t>
            </a:r>
            <a:br>
              <a:rPr lang="en-US" sz="2800" dirty="0">
                <a:latin typeface="Calibri Light" panose="020F0302020204030204" pitchFamily="34" charset="0"/>
                <a:ea typeface="Arial" charset="0"/>
                <a:cs typeface="Calibri Light" panose="020F0302020204030204" pitchFamily="34" charset="0"/>
              </a:rPr>
            </a:br>
            <a:r>
              <a:rPr lang="en-US" sz="2800" dirty="0">
                <a:latin typeface="Calibri Light" panose="020F0302020204030204" pitchFamily="34" charset="0"/>
                <a:ea typeface="Arial" charset="0"/>
                <a:cs typeface="Calibri Light" panose="020F0302020204030204" pitchFamily="34" charset="0"/>
              </a:rPr>
              <a:t>https://Lorem</a:t>
            </a:r>
          </a:p>
        </p:txBody>
      </p:sp>
      <p:sp>
        <p:nvSpPr>
          <p:cNvPr id="34" name="References Textbox">
            <a:extLst>
              <a:ext uri="{FF2B5EF4-FFF2-40B4-BE49-F238E27FC236}">
                <a16:creationId xmlns:a16="http://schemas.microsoft.com/office/drawing/2014/main" id="{EFC93CD7-037D-D248-9D06-1F454EBEACE5}"/>
              </a:ext>
            </a:extLst>
          </p:cNvPr>
          <p:cNvSpPr txBox="1"/>
          <p:nvPr/>
        </p:nvSpPr>
        <p:spPr>
          <a:xfrm>
            <a:off x="20880000" y="33259911"/>
            <a:ext cx="8640000" cy="6129755"/>
          </a:xfrm>
          <a:prstGeom prst="rect">
            <a:avLst/>
          </a:prstGeom>
          <a:noFill/>
          <a:effectLst/>
        </p:spPr>
        <p:txBody>
          <a:bodyPr wrap="square">
            <a:spAutoFit/>
          </a:bodyPr>
          <a:lstStyle/>
          <a:p>
            <a:pPr>
              <a:lnSpc>
                <a:spcPct val="150000"/>
              </a:lnSpc>
              <a:spcAft>
                <a:spcPts val="1054"/>
              </a:spcAft>
              <a:buClr>
                <a:schemeClr val="tx2"/>
              </a:buClr>
              <a:defRPr/>
            </a:pPr>
            <a:r>
              <a:rPr lang="en-US" sz="4400" dirty="0">
                <a:solidFill>
                  <a:srgbClr val="7AC143"/>
                </a:solidFill>
                <a:latin typeface="Calibri Light" panose="020F0302020204030204" pitchFamily="34" charset="0"/>
                <a:cs typeface="Calibri Light" panose="020F0302020204030204" pitchFamily="34" charset="0"/>
              </a:rPr>
              <a:t>Contacts</a:t>
            </a:r>
          </a:p>
          <a:p>
            <a:pPr algn="ctr">
              <a:lnSpc>
                <a:spcPct val="150000"/>
              </a:lnSpc>
              <a:spcAft>
                <a:spcPts val="1054"/>
              </a:spcAft>
              <a:buClr>
                <a:schemeClr val="tx2"/>
              </a:buClr>
              <a:defRPr/>
            </a:pPr>
            <a:r>
              <a:rPr lang="en-US" sz="2800" dirty="0">
                <a:latin typeface="Calibri Light" panose="020F0302020204030204" pitchFamily="34" charset="0"/>
                <a:ea typeface="Arial" charset="0"/>
                <a:cs typeface="Calibri Light" panose="020F0302020204030204" pitchFamily="34" charset="0"/>
              </a:rPr>
              <a:t>Name Surname - </a:t>
            </a:r>
            <a:r>
              <a:rPr lang="en-GB" sz="2800" dirty="0" err="1">
                <a:latin typeface="Calibri Light" panose="020F0302020204030204" pitchFamily="34" charset="0"/>
                <a:cs typeface="Calibri Light" panose="020F0302020204030204" pitchFamily="34" charset="0"/>
              </a:rPr>
              <a:t>email@vutbr.cz</a:t>
            </a:r>
            <a:r>
              <a:rPr lang="en-GB" sz="2800" dirty="0">
                <a:latin typeface="Calibri Light" panose="020F0302020204030204" pitchFamily="34" charset="0"/>
                <a:cs typeface="Calibri Light" panose="020F0302020204030204" pitchFamily="34" charset="0"/>
              </a:rPr>
              <a:t> </a:t>
            </a:r>
            <a:endParaRPr lang="en-US" sz="2800" dirty="0">
              <a:latin typeface="Calibri Light" panose="020F0302020204030204" pitchFamily="34" charset="0"/>
              <a:ea typeface="Arial" charset="0"/>
              <a:cs typeface="Calibri Light" panose="020F0302020204030204" pitchFamily="34" charset="0"/>
            </a:endParaRPr>
          </a:p>
          <a:p>
            <a:pPr algn="ctr">
              <a:lnSpc>
                <a:spcPct val="150000"/>
              </a:lnSpc>
              <a:spcAft>
                <a:spcPts val="1054"/>
              </a:spcAft>
              <a:buClr>
                <a:schemeClr val="tx2"/>
              </a:buClr>
              <a:defRPr/>
            </a:pPr>
            <a:r>
              <a:rPr lang="en-US" sz="2800" dirty="0">
                <a:latin typeface="Calibri Light" panose="020F0302020204030204" pitchFamily="34" charset="0"/>
                <a:ea typeface="Arial" charset="0"/>
                <a:cs typeface="Calibri Light" panose="020F0302020204030204" pitchFamily="34" charset="0"/>
              </a:rPr>
              <a:t>Name Surname - </a:t>
            </a:r>
            <a:r>
              <a:rPr lang="en-GB" sz="2800" dirty="0" err="1">
                <a:latin typeface="Calibri Light" panose="020F0302020204030204" pitchFamily="34" charset="0"/>
                <a:cs typeface="Calibri Light" panose="020F0302020204030204" pitchFamily="34" charset="0"/>
              </a:rPr>
              <a:t>email@vutbr.cz</a:t>
            </a:r>
            <a:r>
              <a:rPr lang="en-GB" sz="2800" dirty="0">
                <a:latin typeface="Calibri Light" panose="020F0302020204030204" pitchFamily="34" charset="0"/>
                <a:cs typeface="Calibri Light" panose="020F0302020204030204" pitchFamily="34" charset="0"/>
              </a:rPr>
              <a:t> </a:t>
            </a:r>
            <a:endParaRPr lang="en-US" sz="2800" dirty="0">
              <a:latin typeface="Calibri Light" panose="020F0302020204030204" pitchFamily="34" charset="0"/>
              <a:ea typeface="Arial" charset="0"/>
              <a:cs typeface="Calibri Light" panose="020F0302020204030204" pitchFamily="34" charset="0"/>
            </a:endParaRPr>
          </a:p>
          <a:p>
            <a:pPr algn="ctr">
              <a:lnSpc>
                <a:spcPct val="150000"/>
              </a:lnSpc>
              <a:spcAft>
                <a:spcPts val="1054"/>
              </a:spcAft>
              <a:buClr>
                <a:schemeClr val="tx2"/>
              </a:buClr>
              <a:defRPr/>
            </a:pPr>
            <a:r>
              <a:rPr lang="en-US" sz="2800" dirty="0">
                <a:latin typeface="Calibri Light" panose="020F0302020204030204" pitchFamily="34" charset="0"/>
                <a:ea typeface="Arial" charset="0"/>
                <a:cs typeface="Calibri Light" panose="020F0302020204030204" pitchFamily="34" charset="0"/>
              </a:rPr>
              <a:t>Name Surname - </a:t>
            </a:r>
            <a:r>
              <a:rPr lang="en-GB" sz="2800" dirty="0" err="1">
                <a:latin typeface="Calibri Light" panose="020F0302020204030204" pitchFamily="34" charset="0"/>
                <a:cs typeface="Calibri Light" panose="020F0302020204030204" pitchFamily="34" charset="0"/>
              </a:rPr>
              <a:t>email@vutbr.cz</a:t>
            </a:r>
            <a:r>
              <a:rPr lang="en-GB" sz="2800" dirty="0">
                <a:latin typeface="Calibri Light" panose="020F0302020204030204" pitchFamily="34" charset="0"/>
                <a:cs typeface="Calibri Light" panose="020F0302020204030204" pitchFamily="34" charset="0"/>
              </a:rPr>
              <a:t> </a:t>
            </a:r>
            <a:endParaRPr lang="en-US" sz="2800" dirty="0">
              <a:latin typeface="Calibri Light" panose="020F0302020204030204" pitchFamily="34" charset="0"/>
              <a:ea typeface="Arial" charset="0"/>
              <a:cs typeface="Calibri Light" panose="020F0302020204030204" pitchFamily="34" charset="0"/>
            </a:endParaRPr>
          </a:p>
          <a:p>
            <a:pPr algn="ctr">
              <a:lnSpc>
                <a:spcPct val="150000"/>
              </a:lnSpc>
              <a:spcAft>
                <a:spcPts val="1054"/>
              </a:spcAft>
              <a:buClr>
                <a:schemeClr val="tx2"/>
              </a:buClr>
              <a:defRPr/>
            </a:pPr>
            <a:r>
              <a:rPr lang="en-GB" sz="2800" dirty="0">
                <a:latin typeface="Calibri Light" panose="020F0302020204030204" pitchFamily="34" charset="0"/>
                <a:cs typeface="Calibri Light" panose="020F0302020204030204" pitchFamily="34" charset="0"/>
              </a:rPr>
              <a:t>Central European Institute of Technology (CEITEC), Cybernetics in Material Science research group, Brno University of Technology, </a:t>
            </a:r>
            <a:r>
              <a:rPr lang="en-GB" sz="2800" dirty="0" err="1">
                <a:latin typeface="Calibri Light" panose="020F0302020204030204" pitchFamily="34" charset="0"/>
                <a:cs typeface="Calibri Light" panose="020F0302020204030204" pitchFamily="34" charset="0"/>
              </a:rPr>
              <a:t>Purkynova</a:t>
            </a:r>
            <a:r>
              <a:rPr lang="en-GB" sz="2800" dirty="0">
                <a:latin typeface="Calibri Light" panose="020F0302020204030204" pitchFamily="34" charset="0"/>
                <a:cs typeface="Calibri Light" panose="020F0302020204030204" pitchFamily="34" charset="0"/>
              </a:rPr>
              <a:t> 123, </a:t>
            </a:r>
            <a:br>
              <a:rPr lang="en-GB" sz="2800" dirty="0">
                <a:latin typeface="Calibri Light" panose="020F0302020204030204" pitchFamily="34" charset="0"/>
                <a:cs typeface="Calibri Light" panose="020F0302020204030204" pitchFamily="34" charset="0"/>
              </a:rPr>
            </a:br>
            <a:r>
              <a:rPr lang="en-GB" sz="2800" dirty="0">
                <a:latin typeface="Calibri Light" panose="020F0302020204030204" pitchFamily="34" charset="0"/>
                <a:cs typeface="Calibri Light" panose="020F0302020204030204" pitchFamily="34" charset="0"/>
              </a:rPr>
              <a:t>Brno - </a:t>
            </a:r>
            <a:r>
              <a:rPr lang="en-GB" sz="2800" dirty="0" err="1">
                <a:latin typeface="Calibri Light" panose="020F0302020204030204" pitchFamily="34" charset="0"/>
                <a:cs typeface="Calibri Light" panose="020F0302020204030204" pitchFamily="34" charset="0"/>
              </a:rPr>
              <a:t>Kralovo</a:t>
            </a:r>
            <a:r>
              <a:rPr lang="en-GB" sz="2800" dirty="0">
                <a:latin typeface="Calibri Light" panose="020F0302020204030204" pitchFamily="34" charset="0"/>
                <a:cs typeface="Calibri Light" panose="020F0302020204030204" pitchFamily="34" charset="0"/>
              </a:rPr>
              <a:t> Pole, Czechia, </a:t>
            </a:r>
          </a:p>
        </p:txBody>
      </p:sp>
      <p:sp>
        <p:nvSpPr>
          <p:cNvPr id="37" name="Poster Title">
            <a:extLst>
              <a:ext uri="{FF2B5EF4-FFF2-40B4-BE49-F238E27FC236}">
                <a16:creationId xmlns:a16="http://schemas.microsoft.com/office/drawing/2014/main" id="{92B3AD2A-70A8-8548-A540-DC78D9D90E70}"/>
              </a:ext>
            </a:extLst>
          </p:cNvPr>
          <p:cNvSpPr>
            <a:spLocks noChangeArrowheads="1"/>
          </p:cNvSpPr>
          <p:nvPr/>
        </p:nvSpPr>
        <p:spPr bwMode="auto">
          <a:xfrm>
            <a:off x="938931" y="478557"/>
            <a:ext cx="21133921" cy="3954715"/>
          </a:xfrm>
          <a:prstGeom prst="rect">
            <a:avLst/>
          </a:prstGeom>
          <a:solidFill>
            <a:srgbClr val="7AC143"/>
          </a:solidFill>
          <a:ln>
            <a:noFill/>
          </a:ln>
        </p:spPr>
        <p:txBody>
          <a:bodyPr wrap="square" lIns="91243" tIns="45614" rIns="91243" bIns="45614">
            <a:spAutoFit/>
          </a:bodyPr>
          <a:lstStyle>
            <a:lvl1pPr>
              <a:defRPr sz="2900">
                <a:solidFill>
                  <a:schemeClr val="tx1"/>
                </a:solidFill>
                <a:latin typeface="Arial Narrow" charset="0"/>
                <a:ea typeface="ＭＳ Ｐゴシック" charset="-128"/>
              </a:defRPr>
            </a:lvl1pPr>
            <a:lvl2pPr marL="37931725" indent="-37474525">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a:defRPr/>
            </a:pPr>
            <a:r>
              <a:rPr lang="en-US" altLang="en-US" sz="9600" b="1" dirty="0">
                <a:solidFill>
                  <a:schemeClr val="bg1"/>
                </a:solidFill>
                <a:latin typeface="Calibri Light" panose="020F0302020204030204" pitchFamily="34" charset="0"/>
                <a:ea typeface="Arial" charset="0"/>
                <a:cs typeface="Calibri Light" panose="020F0302020204030204" pitchFamily="34" charset="0"/>
              </a:rPr>
              <a:t>Main Title</a:t>
            </a:r>
          </a:p>
          <a:p>
            <a:pPr>
              <a:spcBef>
                <a:spcPts val="600"/>
              </a:spcBef>
              <a:spcAft>
                <a:spcPts val="1800"/>
              </a:spcAft>
              <a:defRPr/>
            </a:pPr>
            <a:r>
              <a:rPr lang="en-US" altLang="en-US" sz="6000" b="1" dirty="0">
                <a:solidFill>
                  <a:schemeClr val="bg1"/>
                </a:solidFill>
                <a:latin typeface="Calibri Light" panose="020F0302020204030204" pitchFamily="34" charset="0"/>
                <a:ea typeface="Arial" charset="0"/>
                <a:cs typeface="Calibri Light" panose="020F0302020204030204" pitchFamily="34" charset="0"/>
              </a:rPr>
              <a:t>Additional </a:t>
            </a:r>
            <a:r>
              <a:rPr lang="en-US" altLang="en-US" sz="6000" b="1" dirty="0" err="1">
                <a:solidFill>
                  <a:schemeClr val="bg1"/>
                </a:solidFill>
                <a:latin typeface="Calibri Light" panose="020F0302020204030204" pitchFamily="34" charset="0"/>
                <a:ea typeface="Arial" charset="0"/>
                <a:cs typeface="Calibri Light" panose="020F0302020204030204" pitchFamily="34" charset="0"/>
              </a:rPr>
              <a:t>titile</a:t>
            </a:r>
            <a:endParaRPr lang="en-US" altLang="en-US" sz="6000" b="1" dirty="0">
              <a:solidFill>
                <a:schemeClr val="bg1"/>
              </a:solidFill>
              <a:latin typeface="Calibri Light" panose="020F0302020204030204" pitchFamily="34" charset="0"/>
              <a:ea typeface="Arial" charset="0"/>
              <a:cs typeface="Calibri Light" panose="020F0302020204030204" pitchFamily="34" charset="0"/>
            </a:endParaRPr>
          </a:p>
          <a:p>
            <a:pPr>
              <a:spcBef>
                <a:spcPts val="1800"/>
              </a:spcBef>
              <a:defRPr/>
            </a:pPr>
            <a:r>
              <a:rPr lang="en-US" altLang="en-US" sz="6000" b="1" dirty="0">
                <a:solidFill>
                  <a:schemeClr val="bg1"/>
                </a:solidFill>
                <a:latin typeface="Calibri Light" panose="020F0302020204030204" pitchFamily="34" charset="0"/>
                <a:ea typeface="Arial" charset="0"/>
                <a:cs typeface="Calibri Light" panose="020F0302020204030204" pitchFamily="34" charset="0"/>
              </a:rPr>
              <a:t>Name Surname, Name Surname, Name Surname</a:t>
            </a:r>
          </a:p>
        </p:txBody>
      </p:sp>
      <p:graphicFrame>
        <p:nvGraphicFramePr>
          <p:cNvPr id="38" name="Table 37">
            <a:extLst>
              <a:ext uri="{FF2B5EF4-FFF2-40B4-BE49-F238E27FC236}">
                <a16:creationId xmlns:a16="http://schemas.microsoft.com/office/drawing/2014/main" id="{09B2898D-7667-824A-8530-5E2428AD8A16}"/>
              </a:ext>
            </a:extLst>
          </p:cNvPr>
          <p:cNvGraphicFramePr>
            <a:graphicFrameLocks noGrp="1"/>
          </p:cNvGraphicFramePr>
          <p:nvPr>
            <p:extLst>
              <p:ext uri="{D42A27DB-BD31-4B8C-83A1-F6EECF244321}">
                <p14:modId xmlns:p14="http://schemas.microsoft.com/office/powerpoint/2010/main" val="3322170768"/>
              </p:ext>
            </p:extLst>
          </p:nvPr>
        </p:nvGraphicFramePr>
        <p:xfrm>
          <a:off x="10800000" y="13708660"/>
          <a:ext cx="8640000" cy="6736811"/>
        </p:xfrm>
        <a:graphic>
          <a:graphicData uri="http://schemas.openxmlformats.org/drawingml/2006/table">
            <a:tbl>
              <a:tblPr firstRow="1" bandRow="1">
                <a:tableStyleId>{10A1B5D5-9B99-4C35-A422-299274C87663}</a:tableStyleId>
              </a:tblPr>
              <a:tblGrid>
                <a:gridCol w="1728000">
                  <a:extLst>
                    <a:ext uri="{9D8B030D-6E8A-4147-A177-3AD203B41FA5}">
                      <a16:colId xmlns:a16="http://schemas.microsoft.com/office/drawing/2014/main" val="748295235"/>
                    </a:ext>
                  </a:extLst>
                </a:gridCol>
                <a:gridCol w="1702252">
                  <a:extLst>
                    <a:ext uri="{9D8B030D-6E8A-4147-A177-3AD203B41FA5}">
                      <a16:colId xmlns:a16="http://schemas.microsoft.com/office/drawing/2014/main" val="1123346142"/>
                    </a:ext>
                  </a:extLst>
                </a:gridCol>
                <a:gridCol w="1753748">
                  <a:extLst>
                    <a:ext uri="{9D8B030D-6E8A-4147-A177-3AD203B41FA5}">
                      <a16:colId xmlns:a16="http://schemas.microsoft.com/office/drawing/2014/main" val="40586869"/>
                    </a:ext>
                  </a:extLst>
                </a:gridCol>
                <a:gridCol w="1728000">
                  <a:extLst>
                    <a:ext uri="{9D8B030D-6E8A-4147-A177-3AD203B41FA5}">
                      <a16:colId xmlns:a16="http://schemas.microsoft.com/office/drawing/2014/main" val="198013220"/>
                    </a:ext>
                  </a:extLst>
                </a:gridCol>
                <a:gridCol w="1728000">
                  <a:extLst>
                    <a:ext uri="{9D8B030D-6E8A-4147-A177-3AD203B41FA5}">
                      <a16:colId xmlns:a16="http://schemas.microsoft.com/office/drawing/2014/main" val="3209335840"/>
                    </a:ext>
                  </a:extLst>
                </a:gridCol>
              </a:tblGrid>
              <a:tr h="1318642">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7AC143"/>
                    </a:solidFill>
                  </a:tcPr>
                </a:tc>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7AC143"/>
                    </a:solidFill>
                  </a:tcPr>
                </a:tc>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7AC143"/>
                    </a:solidFill>
                  </a:tcPr>
                </a:tc>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7AC143"/>
                    </a:solidFill>
                  </a:tcPr>
                </a:tc>
                <a:tc>
                  <a:txBody>
                    <a:bodyPr/>
                    <a:lstStyle/>
                    <a:p>
                      <a:pPr algn="ctr"/>
                      <a:r>
                        <a:rPr lang="en-CZ" sz="2800" dirty="0"/>
                        <a:t>Head</a:t>
                      </a:r>
                      <a:endParaRPr lang="en-CZ" sz="2800" b="0" i="0" dirty="0">
                        <a:latin typeface="Calibri Light" panose="020F0302020204030204" pitchFamily="34" charset="0"/>
                        <a:cs typeface="Calibri Light" panose="020F0302020204030204" pitchFamily="34" charset="0"/>
                      </a:endParaRPr>
                    </a:p>
                  </a:txBody>
                  <a:tcPr anchor="ctr">
                    <a:solidFill>
                      <a:srgbClr val="7AC143"/>
                    </a:solidFill>
                  </a:tcPr>
                </a:tc>
                <a:extLst>
                  <a:ext uri="{0D108BD9-81ED-4DB2-BD59-A6C34878D82A}">
                    <a16:rowId xmlns:a16="http://schemas.microsoft.com/office/drawing/2014/main" val="3370446247"/>
                  </a:ext>
                </a:extLst>
              </a:tr>
              <a:tr h="1379747">
                <a:tc>
                  <a:txBody>
                    <a:bodyPr/>
                    <a:lstStyle/>
                    <a:p>
                      <a:pPr algn="ctr"/>
                      <a:r>
                        <a:rPr lang="en-CZ" sz="2800" dirty="0"/>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dirty="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extLst>
                  <a:ext uri="{0D108BD9-81ED-4DB2-BD59-A6C34878D82A}">
                    <a16:rowId xmlns:a16="http://schemas.microsoft.com/office/drawing/2014/main" val="4009179126"/>
                  </a:ext>
                </a:extLst>
              </a:tr>
              <a:tr h="2019211">
                <a:tc>
                  <a:txBody>
                    <a:bodyPr/>
                    <a:lstStyle/>
                    <a:p>
                      <a:pPr algn="ctr"/>
                      <a:r>
                        <a:rPr lang="en-CZ" sz="2800" dirty="0"/>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dirty="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extLst>
                  <a:ext uri="{0D108BD9-81ED-4DB2-BD59-A6C34878D82A}">
                    <a16:rowId xmlns:a16="http://schemas.microsoft.com/office/drawing/2014/main" val="2324405444"/>
                  </a:ext>
                </a:extLst>
              </a:tr>
              <a:tr h="2019211">
                <a:tc>
                  <a:txBody>
                    <a:bodyPr/>
                    <a:lstStyle/>
                    <a:p>
                      <a:pPr algn="ctr"/>
                      <a:r>
                        <a:rPr lang="en-CZ" sz="2800" dirty="0"/>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lang="en-CZ" sz="2800" dirty="0"/>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tc>
                  <a:txBody>
                    <a:bodyPr/>
                    <a:lstStyle/>
                    <a:p>
                      <a:pPr algn="ctr"/>
                      <a:r>
                        <a:rPr kumimoji="0" lang="en-CZ" sz="2800" u="none" strike="noStrike" kern="1200" cap="none" spc="0" normalizeH="0" baseline="0" noProof="0" dirty="0">
                          <a:ln>
                            <a:noFill/>
                          </a:ln>
                          <a:effectLst/>
                          <a:uLnTx/>
                          <a:uFillTx/>
                        </a:rPr>
                        <a:t>Content</a:t>
                      </a:r>
                      <a:endParaRPr lang="en-CZ" sz="2800" b="0" i="0" dirty="0">
                        <a:latin typeface="Calibri Light" panose="020F0302020204030204" pitchFamily="34" charset="0"/>
                        <a:cs typeface="Calibri Light" panose="020F0302020204030204" pitchFamily="34" charset="0"/>
                      </a:endParaRPr>
                    </a:p>
                  </a:txBody>
                  <a:tcPr anchor="ctr"/>
                </a:tc>
                <a:extLst>
                  <a:ext uri="{0D108BD9-81ED-4DB2-BD59-A6C34878D82A}">
                    <a16:rowId xmlns:a16="http://schemas.microsoft.com/office/drawing/2014/main" val="3482878566"/>
                  </a:ext>
                </a:extLst>
              </a:tr>
            </a:tbl>
          </a:graphicData>
        </a:graphic>
      </p:graphicFrame>
      <p:cxnSp>
        <p:nvCxnSpPr>
          <p:cNvPr id="41" name="Horizontal Section Divider" descr="Horizontal Divider">
            <a:extLst>
              <a:ext uri="{FF2B5EF4-FFF2-40B4-BE49-F238E27FC236}">
                <a16:creationId xmlns:a16="http://schemas.microsoft.com/office/drawing/2014/main" id="{77BF68E1-CF23-4C40-A131-47C42F803B50}"/>
              </a:ext>
            </a:extLst>
          </p:cNvPr>
          <p:cNvCxnSpPr>
            <a:cxnSpLocks/>
          </p:cNvCxnSpPr>
          <p:nvPr/>
        </p:nvCxnSpPr>
        <p:spPr bwMode="auto">
          <a:xfrm>
            <a:off x="10080000" y="5760000"/>
            <a:ext cx="0" cy="3384000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44" name="Horizontal Section Divider" descr="Horizontal Divider">
            <a:extLst>
              <a:ext uri="{FF2B5EF4-FFF2-40B4-BE49-F238E27FC236}">
                <a16:creationId xmlns:a16="http://schemas.microsoft.com/office/drawing/2014/main" id="{A592B44D-BE48-0244-9FC8-12F04E83D2AF}"/>
              </a:ext>
            </a:extLst>
          </p:cNvPr>
          <p:cNvCxnSpPr>
            <a:cxnSpLocks/>
          </p:cNvCxnSpPr>
          <p:nvPr/>
        </p:nvCxnSpPr>
        <p:spPr bwMode="auto">
          <a:xfrm>
            <a:off x="20160000" y="5760000"/>
            <a:ext cx="0" cy="3384000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45" name="Horizontal Section Divider" descr="Horizontal Divider">
            <a:extLst>
              <a:ext uri="{FF2B5EF4-FFF2-40B4-BE49-F238E27FC236}">
                <a16:creationId xmlns:a16="http://schemas.microsoft.com/office/drawing/2014/main" id="{863FFA27-65EC-DF41-BC83-28DE0F87484B}"/>
              </a:ext>
            </a:extLst>
          </p:cNvPr>
          <p:cNvCxnSpPr>
            <a:cxnSpLocks/>
          </p:cNvCxnSpPr>
          <p:nvPr/>
        </p:nvCxnSpPr>
        <p:spPr bwMode="auto">
          <a:xfrm>
            <a:off x="720000" y="22864971"/>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46" name="Horizontal Section Divider" descr="Horizontal Divider">
            <a:extLst>
              <a:ext uri="{FF2B5EF4-FFF2-40B4-BE49-F238E27FC236}">
                <a16:creationId xmlns:a16="http://schemas.microsoft.com/office/drawing/2014/main" id="{B61D25EC-4549-2640-85A5-AEC76D43756A}"/>
              </a:ext>
            </a:extLst>
          </p:cNvPr>
          <p:cNvCxnSpPr>
            <a:cxnSpLocks/>
          </p:cNvCxnSpPr>
          <p:nvPr/>
        </p:nvCxnSpPr>
        <p:spPr bwMode="auto">
          <a:xfrm>
            <a:off x="20880000" y="20395625"/>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cxnSp>
        <p:nvCxnSpPr>
          <p:cNvPr id="47" name="Horizontal Section Divider" descr="Horizontal Divider">
            <a:extLst>
              <a:ext uri="{FF2B5EF4-FFF2-40B4-BE49-F238E27FC236}">
                <a16:creationId xmlns:a16="http://schemas.microsoft.com/office/drawing/2014/main" id="{E5CEBC0A-E8FF-F444-ABA9-61DA28E2F2CC}"/>
              </a:ext>
            </a:extLst>
          </p:cNvPr>
          <p:cNvCxnSpPr>
            <a:cxnSpLocks/>
          </p:cNvCxnSpPr>
          <p:nvPr/>
        </p:nvCxnSpPr>
        <p:spPr bwMode="auto">
          <a:xfrm>
            <a:off x="20880000" y="32668886"/>
            <a:ext cx="8640000" cy="0"/>
          </a:xfrm>
          <a:prstGeom prst="line">
            <a:avLst/>
          </a:prstGeom>
          <a:noFill/>
          <a:ln w="25400" cap="flat" cmpd="sng" algn="ctr">
            <a:solidFill>
              <a:schemeClr val="bg2">
                <a:lumMod val="90000"/>
              </a:schemeClr>
            </a:solidFill>
            <a:prstDash val="dash"/>
            <a:round/>
            <a:headEnd type="none" w="med" len="med"/>
            <a:tailEnd type="none" w="med" len="med"/>
          </a:ln>
          <a:effectLst/>
        </p:spPr>
      </p:cxnSp>
    </p:spTree>
    <p:extLst>
      <p:ext uri="{BB962C8B-B14F-4D97-AF65-F5344CB8AC3E}">
        <p14:creationId xmlns:p14="http://schemas.microsoft.com/office/powerpoint/2010/main" val="28837604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14789</TotalTime>
  <Words>1097</Words>
  <Application>Microsoft Macintosh PowerPoint</Application>
  <PresentationFormat>Custom</PresentationFormat>
  <Paragraphs>158</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Arial</vt:lpstr>
      <vt:lpstr>Calibri</vt:lpstr>
      <vt:lpstr>Calibri Light</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Adam Ligocki</dc:creator>
  <cp:lastModifiedBy>Adam Ligocki</cp:lastModifiedBy>
  <cp:revision>81</cp:revision>
  <cp:lastPrinted>2020-02-17T09:30:33Z</cp:lastPrinted>
  <dcterms:created xsi:type="dcterms:W3CDTF">2020-02-11T12:05:56Z</dcterms:created>
  <dcterms:modified xsi:type="dcterms:W3CDTF">2020-11-25T14:36:36Z</dcterms:modified>
</cp:coreProperties>
</file>

<file path=docProps/thumbnail.jpeg>
</file>